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6" r:id="rId6"/>
    <p:sldId id="267" r:id="rId7"/>
    <p:sldId id="261" r:id="rId8"/>
    <p:sldId id="262" r:id="rId9"/>
    <p:sldId id="268" r:id="rId10"/>
    <p:sldId id="263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97E7C-656C-46BA-B583-8E40D110EED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5B378A-2E9B-4235-AE7C-23EC98FBFBA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</a:t>
          </a:r>
          <a:endParaRPr lang="pt-BR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6FBB1C-4E04-4CC6-BA35-5B1B03576007}" type="parTrans" cxnId="{077E462A-3DBD-4D7C-A1C2-D396B6390DD5}">
      <dgm:prSet/>
      <dgm:spPr/>
      <dgm:t>
        <a:bodyPr/>
        <a:lstStyle/>
        <a:p>
          <a:endParaRPr lang="pt-BR"/>
        </a:p>
      </dgm:t>
    </dgm:pt>
    <dgm:pt modelId="{CFED0A14-961E-4EAD-B602-9407BA51F947}" type="sibTrans" cxnId="{077E462A-3DBD-4D7C-A1C2-D396B6390DD5}">
      <dgm:prSet/>
      <dgm:spPr/>
      <dgm:t>
        <a:bodyPr/>
        <a:lstStyle/>
        <a:p>
          <a:endParaRPr lang="pt-BR"/>
        </a:p>
      </dgm:t>
    </dgm:pt>
    <dgm:pt modelId="{F46791FA-E544-4BDB-A3B9-C352A022EC17}">
      <dgm:prSet phldrT="[Text]"/>
      <dgm:spPr/>
      <dgm:t>
        <a:bodyPr/>
        <a:lstStyle/>
        <a:p>
          <a:r>
            <a:rPr lang="pt-BR" dirty="0" smtClean="0"/>
            <a:t>uniformidade</a:t>
          </a:r>
          <a:endParaRPr lang="pt-BR" dirty="0"/>
        </a:p>
      </dgm:t>
    </dgm:pt>
    <dgm:pt modelId="{27342237-20B3-47F2-A3F7-0175A845F36B}" type="parTrans" cxnId="{3AB8255E-E321-462D-90C1-FCA6AA98C0DF}">
      <dgm:prSet/>
      <dgm:spPr/>
      <dgm:t>
        <a:bodyPr/>
        <a:lstStyle/>
        <a:p>
          <a:endParaRPr lang="pt-BR"/>
        </a:p>
      </dgm:t>
    </dgm:pt>
    <dgm:pt modelId="{DBB250B9-4ABA-416E-9189-D89FB339B26D}" type="sibTrans" cxnId="{3AB8255E-E321-462D-90C1-FCA6AA98C0DF}">
      <dgm:prSet/>
      <dgm:spPr/>
      <dgm:t>
        <a:bodyPr/>
        <a:lstStyle/>
        <a:p>
          <a:endParaRPr lang="pt-BR"/>
        </a:p>
      </dgm:t>
    </dgm:pt>
    <dgm:pt modelId="{D0632C50-09A3-4196-B7DE-DFD0AC2AD7D7}">
      <dgm:prSet phldrT="[Text]"/>
      <dgm:spPr/>
      <dgm:t>
        <a:bodyPr/>
        <a:lstStyle/>
        <a:p>
          <a:r>
            <a:rPr lang="pt-BR" dirty="0" smtClean="0"/>
            <a:t>neutralidade</a:t>
          </a:r>
          <a:endParaRPr lang="pt-BR" dirty="0"/>
        </a:p>
      </dgm:t>
    </dgm:pt>
    <dgm:pt modelId="{ABFD5A8F-8750-46C3-A844-0C5872485B20}" type="parTrans" cxnId="{52E5B2FF-25B6-4AE3-9C2E-F4067CE05A39}">
      <dgm:prSet/>
      <dgm:spPr/>
      <dgm:t>
        <a:bodyPr/>
        <a:lstStyle/>
        <a:p>
          <a:endParaRPr lang="pt-BR"/>
        </a:p>
      </dgm:t>
    </dgm:pt>
    <dgm:pt modelId="{61310835-5F9B-4DB7-9036-A3FD11BEA91A}" type="sibTrans" cxnId="{52E5B2FF-25B6-4AE3-9C2E-F4067CE05A39}">
      <dgm:prSet/>
      <dgm:spPr/>
      <dgm:t>
        <a:bodyPr/>
        <a:lstStyle/>
        <a:p>
          <a:endParaRPr lang="pt-BR"/>
        </a:p>
      </dgm:t>
    </dgm:pt>
    <dgm:pt modelId="{74A35A83-CD3B-4DB6-9C1A-BB93094C46F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pluralidade</a:t>
          </a:r>
          <a:endParaRPr lang="pt-BR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ACBC0-EF2A-4FF5-B748-2E25F3A2A551}" type="parTrans" cxnId="{2B0280C7-3907-4140-AB60-729D1E0773F3}">
      <dgm:prSet/>
      <dgm:spPr/>
      <dgm:t>
        <a:bodyPr/>
        <a:lstStyle/>
        <a:p>
          <a:endParaRPr lang="pt-BR"/>
        </a:p>
      </dgm:t>
    </dgm:pt>
    <dgm:pt modelId="{50641A90-59B7-4A17-9EFE-70FBE52AE2B5}" type="sibTrans" cxnId="{2B0280C7-3907-4140-AB60-729D1E0773F3}">
      <dgm:prSet/>
      <dgm:spPr/>
      <dgm:t>
        <a:bodyPr/>
        <a:lstStyle/>
        <a:p>
          <a:endParaRPr lang="pt-BR"/>
        </a:p>
      </dgm:t>
    </dgm:pt>
    <dgm:pt modelId="{D9363309-A8F7-4A67-BB9E-326D51FDFCE0}">
      <dgm:prSet phldrT="[Text]"/>
      <dgm:spPr/>
      <dgm:t>
        <a:bodyPr/>
        <a:lstStyle/>
        <a:p>
          <a:r>
            <a:rPr lang="pt-BR" dirty="0" smtClean="0"/>
            <a:t>diversidade</a:t>
          </a:r>
          <a:endParaRPr lang="pt-BR" dirty="0"/>
        </a:p>
      </dgm:t>
    </dgm:pt>
    <dgm:pt modelId="{61110760-A7CB-443C-B49B-A9BD0AB9191C}" type="parTrans" cxnId="{9ED8FFFE-C361-4711-9D0B-755613737A01}">
      <dgm:prSet/>
      <dgm:spPr/>
      <dgm:t>
        <a:bodyPr/>
        <a:lstStyle/>
        <a:p>
          <a:endParaRPr lang="pt-BR"/>
        </a:p>
      </dgm:t>
    </dgm:pt>
    <dgm:pt modelId="{6242AD83-7A6E-44F3-A511-EB23AA1895B8}" type="sibTrans" cxnId="{9ED8FFFE-C361-4711-9D0B-755613737A01}">
      <dgm:prSet/>
      <dgm:spPr/>
      <dgm:t>
        <a:bodyPr/>
        <a:lstStyle/>
        <a:p>
          <a:endParaRPr lang="pt-BR"/>
        </a:p>
      </dgm:t>
    </dgm:pt>
    <dgm:pt modelId="{AD41C0F8-BF9C-4706-8B12-398102859CCE}">
      <dgm:prSet phldrT="[Text]"/>
      <dgm:spPr/>
      <dgm:t>
        <a:bodyPr/>
        <a:lstStyle/>
        <a:p>
          <a:r>
            <a:rPr lang="pt-BR" dirty="0" smtClean="0"/>
            <a:t>diferença/conflito</a:t>
          </a:r>
          <a:endParaRPr lang="pt-BR" dirty="0"/>
        </a:p>
      </dgm:t>
    </dgm:pt>
    <dgm:pt modelId="{CEEBB1AC-F77D-4E08-872F-4D1CC76FE342}" type="parTrans" cxnId="{18B1E9DB-BC50-40AF-9A69-167A1B07F568}">
      <dgm:prSet/>
      <dgm:spPr/>
      <dgm:t>
        <a:bodyPr/>
        <a:lstStyle/>
        <a:p>
          <a:endParaRPr lang="pt-BR"/>
        </a:p>
      </dgm:t>
    </dgm:pt>
    <dgm:pt modelId="{6DD467C8-056E-4A08-A791-085301B229A1}" type="sibTrans" cxnId="{18B1E9DB-BC50-40AF-9A69-167A1B07F568}">
      <dgm:prSet/>
      <dgm:spPr/>
      <dgm:t>
        <a:bodyPr/>
        <a:lstStyle/>
        <a:p>
          <a:endParaRPr lang="pt-BR"/>
        </a:p>
      </dgm:t>
    </dgm:pt>
    <dgm:pt modelId="{880F949C-BC22-45CE-8315-342E4A74F142}" type="pres">
      <dgm:prSet presAssocID="{D5797E7C-656C-46BA-B583-8E40D110EE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2FF8C44-124F-42FE-996C-555BF9831234}" type="pres">
      <dgm:prSet presAssocID="{645B378A-2E9B-4235-AE7C-23EC98FBFBA0}" presName="root" presStyleCnt="0"/>
      <dgm:spPr/>
    </dgm:pt>
    <dgm:pt modelId="{6A4EA600-61B8-4A7D-88FB-36F831ED0CA6}" type="pres">
      <dgm:prSet presAssocID="{645B378A-2E9B-4235-AE7C-23EC98FBFBA0}" presName="rootComposite" presStyleCnt="0"/>
      <dgm:spPr/>
    </dgm:pt>
    <dgm:pt modelId="{D2CC5C41-A24E-405B-BAF4-2B51AC272A7B}" type="pres">
      <dgm:prSet presAssocID="{645B378A-2E9B-4235-AE7C-23EC98FBFBA0}" presName="rootText" presStyleLbl="node1" presStyleIdx="0" presStyleCnt="2"/>
      <dgm:spPr/>
      <dgm:t>
        <a:bodyPr/>
        <a:lstStyle/>
        <a:p>
          <a:endParaRPr lang="pt-BR"/>
        </a:p>
      </dgm:t>
    </dgm:pt>
    <dgm:pt modelId="{BA2E840D-E7F1-4DE6-BC42-7E21AD7378C7}" type="pres">
      <dgm:prSet presAssocID="{645B378A-2E9B-4235-AE7C-23EC98FBFBA0}" presName="rootConnector" presStyleLbl="node1" presStyleIdx="0" presStyleCnt="2"/>
      <dgm:spPr/>
      <dgm:t>
        <a:bodyPr/>
        <a:lstStyle/>
        <a:p>
          <a:endParaRPr lang="pt-BR"/>
        </a:p>
      </dgm:t>
    </dgm:pt>
    <dgm:pt modelId="{EBF50BC0-D08C-4BE5-AA61-5D67BE8DBCC2}" type="pres">
      <dgm:prSet presAssocID="{645B378A-2E9B-4235-AE7C-23EC98FBFBA0}" presName="childShape" presStyleCnt="0"/>
      <dgm:spPr/>
    </dgm:pt>
    <dgm:pt modelId="{4929C2E8-27DA-4C70-A9E3-1E46253F87AF}" type="pres">
      <dgm:prSet presAssocID="{27342237-20B3-47F2-A3F7-0175A845F36B}" presName="Name13" presStyleLbl="parChTrans1D2" presStyleIdx="0" presStyleCnt="4"/>
      <dgm:spPr/>
      <dgm:t>
        <a:bodyPr/>
        <a:lstStyle/>
        <a:p>
          <a:endParaRPr lang="pt-BR"/>
        </a:p>
      </dgm:t>
    </dgm:pt>
    <dgm:pt modelId="{5DE185F2-DC5B-4938-956D-33ACB6AC7523}" type="pres">
      <dgm:prSet presAssocID="{F46791FA-E544-4BDB-A3B9-C352A022EC1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A9CBFB-42E2-43AC-AA2E-A1EA840D3BD4}" type="pres">
      <dgm:prSet presAssocID="{ABFD5A8F-8750-46C3-A844-0C5872485B20}" presName="Name13" presStyleLbl="parChTrans1D2" presStyleIdx="1" presStyleCnt="4"/>
      <dgm:spPr/>
      <dgm:t>
        <a:bodyPr/>
        <a:lstStyle/>
        <a:p>
          <a:endParaRPr lang="pt-BR"/>
        </a:p>
      </dgm:t>
    </dgm:pt>
    <dgm:pt modelId="{B21711EA-28AB-4157-B43C-F178A9357AE9}" type="pres">
      <dgm:prSet presAssocID="{D0632C50-09A3-4196-B7DE-DFD0AC2AD7D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7EBDD1-C530-47E4-8919-E791E90E1CD8}" type="pres">
      <dgm:prSet presAssocID="{74A35A83-CD3B-4DB6-9C1A-BB93094C46F1}" presName="root" presStyleCnt="0"/>
      <dgm:spPr/>
    </dgm:pt>
    <dgm:pt modelId="{B72B0901-B1B7-47F9-8BF7-1AEAC6271F3F}" type="pres">
      <dgm:prSet presAssocID="{74A35A83-CD3B-4DB6-9C1A-BB93094C46F1}" presName="rootComposite" presStyleCnt="0"/>
      <dgm:spPr/>
    </dgm:pt>
    <dgm:pt modelId="{975EB6B2-2B37-4430-BE2A-F78C916133B1}" type="pres">
      <dgm:prSet presAssocID="{74A35A83-CD3B-4DB6-9C1A-BB93094C46F1}" presName="rootText" presStyleLbl="node1" presStyleIdx="1" presStyleCnt="2"/>
      <dgm:spPr/>
      <dgm:t>
        <a:bodyPr/>
        <a:lstStyle/>
        <a:p>
          <a:endParaRPr lang="pt-BR"/>
        </a:p>
      </dgm:t>
    </dgm:pt>
    <dgm:pt modelId="{AE8C21DA-1FAA-4ECA-BB26-7BE1A4251E4A}" type="pres">
      <dgm:prSet presAssocID="{74A35A83-CD3B-4DB6-9C1A-BB93094C46F1}" presName="rootConnector" presStyleLbl="node1" presStyleIdx="1" presStyleCnt="2"/>
      <dgm:spPr/>
      <dgm:t>
        <a:bodyPr/>
        <a:lstStyle/>
        <a:p>
          <a:endParaRPr lang="pt-BR"/>
        </a:p>
      </dgm:t>
    </dgm:pt>
    <dgm:pt modelId="{5DF6A7C7-712D-4257-9E68-856B63EF5410}" type="pres">
      <dgm:prSet presAssocID="{74A35A83-CD3B-4DB6-9C1A-BB93094C46F1}" presName="childShape" presStyleCnt="0"/>
      <dgm:spPr/>
    </dgm:pt>
    <dgm:pt modelId="{A0803E20-96B2-4F4A-BDCC-A53B50A2F9D5}" type="pres">
      <dgm:prSet presAssocID="{61110760-A7CB-443C-B49B-A9BD0AB9191C}" presName="Name13" presStyleLbl="parChTrans1D2" presStyleIdx="2" presStyleCnt="4"/>
      <dgm:spPr/>
      <dgm:t>
        <a:bodyPr/>
        <a:lstStyle/>
        <a:p>
          <a:endParaRPr lang="pt-BR"/>
        </a:p>
      </dgm:t>
    </dgm:pt>
    <dgm:pt modelId="{10534C3E-F6CF-4482-8112-242871475D7D}" type="pres">
      <dgm:prSet presAssocID="{D9363309-A8F7-4A67-BB9E-326D51FDFCE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73D3C-DC3E-4DFC-BE55-C9544D57AA32}" type="pres">
      <dgm:prSet presAssocID="{CEEBB1AC-F77D-4E08-872F-4D1CC76FE342}" presName="Name13" presStyleLbl="parChTrans1D2" presStyleIdx="3" presStyleCnt="4"/>
      <dgm:spPr/>
      <dgm:t>
        <a:bodyPr/>
        <a:lstStyle/>
        <a:p>
          <a:endParaRPr lang="pt-BR"/>
        </a:p>
      </dgm:t>
    </dgm:pt>
    <dgm:pt modelId="{8509252A-5C6C-4830-AA2B-D46A67206B62}" type="pres">
      <dgm:prSet presAssocID="{AD41C0F8-BF9C-4706-8B12-398102859CC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526589-A4E0-4D72-8E85-892AF1A69624}" type="presOf" srcId="{D0632C50-09A3-4196-B7DE-DFD0AC2AD7D7}" destId="{B21711EA-28AB-4157-B43C-F178A9357AE9}" srcOrd="0" destOrd="0" presId="urn:microsoft.com/office/officeart/2005/8/layout/hierarchy3"/>
    <dgm:cxn modelId="{18483B3E-99C0-4A6B-AE53-6D9C6D4E17AE}" type="presOf" srcId="{74A35A83-CD3B-4DB6-9C1A-BB93094C46F1}" destId="{AE8C21DA-1FAA-4ECA-BB26-7BE1A4251E4A}" srcOrd="1" destOrd="0" presId="urn:microsoft.com/office/officeart/2005/8/layout/hierarchy3"/>
    <dgm:cxn modelId="{26D937B8-7CE6-478F-8072-70EE9F23C849}" type="presOf" srcId="{CEEBB1AC-F77D-4E08-872F-4D1CC76FE342}" destId="{5B873D3C-DC3E-4DFC-BE55-C9544D57AA32}" srcOrd="0" destOrd="0" presId="urn:microsoft.com/office/officeart/2005/8/layout/hierarchy3"/>
    <dgm:cxn modelId="{43DD0CD3-2EF3-4CE6-8C0B-210C87B4028B}" type="presOf" srcId="{74A35A83-CD3B-4DB6-9C1A-BB93094C46F1}" destId="{975EB6B2-2B37-4430-BE2A-F78C916133B1}" srcOrd="0" destOrd="0" presId="urn:microsoft.com/office/officeart/2005/8/layout/hierarchy3"/>
    <dgm:cxn modelId="{077E462A-3DBD-4D7C-A1C2-D396B6390DD5}" srcId="{D5797E7C-656C-46BA-B583-8E40D110EEDC}" destId="{645B378A-2E9B-4235-AE7C-23EC98FBFBA0}" srcOrd="0" destOrd="0" parTransId="{4F6FBB1C-4E04-4CC6-BA35-5B1B03576007}" sibTransId="{CFED0A14-961E-4EAD-B602-9407BA51F947}"/>
    <dgm:cxn modelId="{9ED8FFFE-C361-4711-9D0B-755613737A01}" srcId="{74A35A83-CD3B-4DB6-9C1A-BB93094C46F1}" destId="{D9363309-A8F7-4A67-BB9E-326D51FDFCE0}" srcOrd="0" destOrd="0" parTransId="{61110760-A7CB-443C-B49B-A9BD0AB9191C}" sibTransId="{6242AD83-7A6E-44F3-A511-EB23AA1895B8}"/>
    <dgm:cxn modelId="{2D8A01F5-FD36-41A3-83AE-AD9D27BBEB25}" type="presOf" srcId="{D5797E7C-656C-46BA-B583-8E40D110EEDC}" destId="{880F949C-BC22-45CE-8315-342E4A74F142}" srcOrd="0" destOrd="0" presId="urn:microsoft.com/office/officeart/2005/8/layout/hierarchy3"/>
    <dgm:cxn modelId="{0768ED9F-4525-4CB4-AA4E-DE704311BEB9}" type="presOf" srcId="{61110760-A7CB-443C-B49B-A9BD0AB9191C}" destId="{A0803E20-96B2-4F4A-BDCC-A53B50A2F9D5}" srcOrd="0" destOrd="0" presId="urn:microsoft.com/office/officeart/2005/8/layout/hierarchy3"/>
    <dgm:cxn modelId="{2A8BBD29-D6B0-4112-9AC3-8501C01BCBC9}" type="presOf" srcId="{F46791FA-E544-4BDB-A3B9-C352A022EC17}" destId="{5DE185F2-DC5B-4938-956D-33ACB6AC7523}" srcOrd="0" destOrd="0" presId="urn:microsoft.com/office/officeart/2005/8/layout/hierarchy3"/>
    <dgm:cxn modelId="{1F67474D-22C7-4436-946F-9B703BA12238}" type="presOf" srcId="{ABFD5A8F-8750-46C3-A844-0C5872485B20}" destId="{77A9CBFB-42E2-43AC-AA2E-A1EA840D3BD4}" srcOrd="0" destOrd="0" presId="urn:microsoft.com/office/officeart/2005/8/layout/hierarchy3"/>
    <dgm:cxn modelId="{73929909-73CB-4ECC-8F6A-E0F246C9FB4F}" type="presOf" srcId="{645B378A-2E9B-4235-AE7C-23EC98FBFBA0}" destId="{D2CC5C41-A24E-405B-BAF4-2B51AC272A7B}" srcOrd="0" destOrd="0" presId="urn:microsoft.com/office/officeart/2005/8/layout/hierarchy3"/>
    <dgm:cxn modelId="{598D9E37-61DD-4D4E-934A-622FBC08AF9E}" type="presOf" srcId="{645B378A-2E9B-4235-AE7C-23EC98FBFBA0}" destId="{BA2E840D-E7F1-4DE6-BC42-7E21AD7378C7}" srcOrd="1" destOrd="0" presId="urn:microsoft.com/office/officeart/2005/8/layout/hierarchy3"/>
    <dgm:cxn modelId="{2B0280C7-3907-4140-AB60-729D1E0773F3}" srcId="{D5797E7C-656C-46BA-B583-8E40D110EEDC}" destId="{74A35A83-CD3B-4DB6-9C1A-BB93094C46F1}" srcOrd="1" destOrd="0" parTransId="{BE0ACBC0-EF2A-4FF5-B748-2E25F3A2A551}" sibTransId="{50641A90-59B7-4A17-9EFE-70FBE52AE2B5}"/>
    <dgm:cxn modelId="{BD5B9ED5-73C1-405C-8912-79F20F974152}" type="presOf" srcId="{AD41C0F8-BF9C-4706-8B12-398102859CCE}" destId="{8509252A-5C6C-4830-AA2B-D46A67206B62}" srcOrd="0" destOrd="0" presId="urn:microsoft.com/office/officeart/2005/8/layout/hierarchy3"/>
    <dgm:cxn modelId="{52E5B2FF-25B6-4AE3-9C2E-F4067CE05A39}" srcId="{645B378A-2E9B-4235-AE7C-23EC98FBFBA0}" destId="{D0632C50-09A3-4196-B7DE-DFD0AC2AD7D7}" srcOrd="1" destOrd="0" parTransId="{ABFD5A8F-8750-46C3-A844-0C5872485B20}" sibTransId="{61310835-5F9B-4DB7-9036-A3FD11BEA91A}"/>
    <dgm:cxn modelId="{7303964A-AFCB-4194-ACA4-FF5B8165838A}" type="presOf" srcId="{D9363309-A8F7-4A67-BB9E-326D51FDFCE0}" destId="{10534C3E-F6CF-4482-8112-242871475D7D}" srcOrd="0" destOrd="0" presId="urn:microsoft.com/office/officeart/2005/8/layout/hierarchy3"/>
    <dgm:cxn modelId="{B9347351-B59E-447E-9235-A42EC7CADEEA}" type="presOf" srcId="{27342237-20B3-47F2-A3F7-0175A845F36B}" destId="{4929C2E8-27DA-4C70-A9E3-1E46253F87AF}" srcOrd="0" destOrd="0" presId="urn:microsoft.com/office/officeart/2005/8/layout/hierarchy3"/>
    <dgm:cxn modelId="{3AB8255E-E321-462D-90C1-FCA6AA98C0DF}" srcId="{645B378A-2E9B-4235-AE7C-23EC98FBFBA0}" destId="{F46791FA-E544-4BDB-A3B9-C352A022EC17}" srcOrd="0" destOrd="0" parTransId="{27342237-20B3-47F2-A3F7-0175A845F36B}" sibTransId="{DBB250B9-4ABA-416E-9189-D89FB339B26D}"/>
    <dgm:cxn modelId="{18B1E9DB-BC50-40AF-9A69-167A1B07F568}" srcId="{74A35A83-CD3B-4DB6-9C1A-BB93094C46F1}" destId="{AD41C0F8-BF9C-4706-8B12-398102859CCE}" srcOrd="1" destOrd="0" parTransId="{CEEBB1AC-F77D-4E08-872F-4D1CC76FE342}" sibTransId="{6DD467C8-056E-4A08-A791-085301B229A1}"/>
    <dgm:cxn modelId="{5FCB92B7-E28C-46AD-B21C-52BD5250263C}" type="presParOf" srcId="{880F949C-BC22-45CE-8315-342E4A74F142}" destId="{C2FF8C44-124F-42FE-996C-555BF9831234}" srcOrd="0" destOrd="0" presId="urn:microsoft.com/office/officeart/2005/8/layout/hierarchy3"/>
    <dgm:cxn modelId="{25AFF92C-6F41-4689-8E93-78792C1B6528}" type="presParOf" srcId="{C2FF8C44-124F-42FE-996C-555BF9831234}" destId="{6A4EA600-61B8-4A7D-88FB-36F831ED0CA6}" srcOrd="0" destOrd="0" presId="urn:microsoft.com/office/officeart/2005/8/layout/hierarchy3"/>
    <dgm:cxn modelId="{0C5B2F41-D729-406A-9B73-DDCCBC6F7ED6}" type="presParOf" srcId="{6A4EA600-61B8-4A7D-88FB-36F831ED0CA6}" destId="{D2CC5C41-A24E-405B-BAF4-2B51AC272A7B}" srcOrd="0" destOrd="0" presId="urn:microsoft.com/office/officeart/2005/8/layout/hierarchy3"/>
    <dgm:cxn modelId="{C3F7510D-D5B6-484F-82A9-B0DC47FEB119}" type="presParOf" srcId="{6A4EA600-61B8-4A7D-88FB-36F831ED0CA6}" destId="{BA2E840D-E7F1-4DE6-BC42-7E21AD7378C7}" srcOrd="1" destOrd="0" presId="urn:microsoft.com/office/officeart/2005/8/layout/hierarchy3"/>
    <dgm:cxn modelId="{870C842D-AD9A-4325-B5DB-0D8F0BF792D6}" type="presParOf" srcId="{C2FF8C44-124F-42FE-996C-555BF9831234}" destId="{EBF50BC0-D08C-4BE5-AA61-5D67BE8DBCC2}" srcOrd="1" destOrd="0" presId="urn:microsoft.com/office/officeart/2005/8/layout/hierarchy3"/>
    <dgm:cxn modelId="{579005D9-0CE2-44E8-B265-CC08D0AF6460}" type="presParOf" srcId="{EBF50BC0-D08C-4BE5-AA61-5D67BE8DBCC2}" destId="{4929C2E8-27DA-4C70-A9E3-1E46253F87AF}" srcOrd="0" destOrd="0" presId="urn:microsoft.com/office/officeart/2005/8/layout/hierarchy3"/>
    <dgm:cxn modelId="{56561E37-36CC-4F7D-A60D-2D91E13F8BDB}" type="presParOf" srcId="{EBF50BC0-D08C-4BE5-AA61-5D67BE8DBCC2}" destId="{5DE185F2-DC5B-4938-956D-33ACB6AC7523}" srcOrd="1" destOrd="0" presId="urn:microsoft.com/office/officeart/2005/8/layout/hierarchy3"/>
    <dgm:cxn modelId="{CAE3EB4F-8C45-41A1-93B1-C8E98FE6E485}" type="presParOf" srcId="{EBF50BC0-D08C-4BE5-AA61-5D67BE8DBCC2}" destId="{77A9CBFB-42E2-43AC-AA2E-A1EA840D3BD4}" srcOrd="2" destOrd="0" presId="urn:microsoft.com/office/officeart/2005/8/layout/hierarchy3"/>
    <dgm:cxn modelId="{201BA44A-13A8-41BB-B458-E5FC876A865A}" type="presParOf" srcId="{EBF50BC0-D08C-4BE5-AA61-5D67BE8DBCC2}" destId="{B21711EA-28AB-4157-B43C-F178A9357AE9}" srcOrd="3" destOrd="0" presId="urn:microsoft.com/office/officeart/2005/8/layout/hierarchy3"/>
    <dgm:cxn modelId="{29F445CF-43A9-4F80-AAA5-B37852165132}" type="presParOf" srcId="{880F949C-BC22-45CE-8315-342E4A74F142}" destId="{547EBDD1-C530-47E4-8919-E791E90E1CD8}" srcOrd="1" destOrd="0" presId="urn:microsoft.com/office/officeart/2005/8/layout/hierarchy3"/>
    <dgm:cxn modelId="{EABBE462-68EB-4C7B-97D6-AF731133AC71}" type="presParOf" srcId="{547EBDD1-C530-47E4-8919-E791E90E1CD8}" destId="{B72B0901-B1B7-47F9-8BF7-1AEAC6271F3F}" srcOrd="0" destOrd="0" presId="urn:microsoft.com/office/officeart/2005/8/layout/hierarchy3"/>
    <dgm:cxn modelId="{E887113F-5CB7-4C8A-989F-804E0678FE6E}" type="presParOf" srcId="{B72B0901-B1B7-47F9-8BF7-1AEAC6271F3F}" destId="{975EB6B2-2B37-4430-BE2A-F78C916133B1}" srcOrd="0" destOrd="0" presId="urn:microsoft.com/office/officeart/2005/8/layout/hierarchy3"/>
    <dgm:cxn modelId="{67C4C047-7E29-4B69-990D-2E2B2C19C345}" type="presParOf" srcId="{B72B0901-B1B7-47F9-8BF7-1AEAC6271F3F}" destId="{AE8C21DA-1FAA-4ECA-BB26-7BE1A4251E4A}" srcOrd="1" destOrd="0" presId="urn:microsoft.com/office/officeart/2005/8/layout/hierarchy3"/>
    <dgm:cxn modelId="{B6CB4E76-7B9A-48F4-BA2D-355DD1013A6F}" type="presParOf" srcId="{547EBDD1-C530-47E4-8919-E791E90E1CD8}" destId="{5DF6A7C7-712D-4257-9E68-856B63EF5410}" srcOrd="1" destOrd="0" presId="urn:microsoft.com/office/officeart/2005/8/layout/hierarchy3"/>
    <dgm:cxn modelId="{33B7B91B-5081-428C-B0F5-1F74D32ABE6D}" type="presParOf" srcId="{5DF6A7C7-712D-4257-9E68-856B63EF5410}" destId="{A0803E20-96B2-4F4A-BDCC-A53B50A2F9D5}" srcOrd="0" destOrd="0" presId="urn:microsoft.com/office/officeart/2005/8/layout/hierarchy3"/>
    <dgm:cxn modelId="{72BCD024-93BD-4CFD-AA0A-6F6C45584E28}" type="presParOf" srcId="{5DF6A7C7-712D-4257-9E68-856B63EF5410}" destId="{10534C3E-F6CF-4482-8112-242871475D7D}" srcOrd="1" destOrd="0" presId="urn:microsoft.com/office/officeart/2005/8/layout/hierarchy3"/>
    <dgm:cxn modelId="{86D021E3-FFD6-47DA-AB4B-E232A8BF0A59}" type="presParOf" srcId="{5DF6A7C7-712D-4257-9E68-856B63EF5410}" destId="{5B873D3C-DC3E-4DFC-BE55-C9544D57AA32}" srcOrd="2" destOrd="0" presId="urn:microsoft.com/office/officeart/2005/8/layout/hierarchy3"/>
    <dgm:cxn modelId="{5DCA4FFF-A4B4-4142-8097-0EA63509F7CA}" type="presParOf" srcId="{5DF6A7C7-712D-4257-9E68-856B63EF5410}" destId="{8509252A-5C6C-4830-AA2B-D46A67206B6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BB57E-F0A5-4E5B-8427-973BBB49B351}" type="doc">
      <dgm:prSet loTypeId="urn:microsoft.com/office/officeart/2008/layout/AlternatingHexagons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79472AF-4C91-47FE-9F0A-88B94CF52A06}">
      <dgm:prSet phldrT="[Text]"/>
      <dgm:spPr/>
      <dgm:t>
        <a:bodyPr/>
        <a:lstStyle/>
        <a:p>
          <a:r>
            <a:rPr lang="pt-BR" dirty="0" smtClean="0"/>
            <a:t>Raça</a:t>
          </a:r>
          <a:endParaRPr lang="pt-BR" dirty="0"/>
        </a:p>
      </dgm:t>
    </dgm:pt>
    <dgm:pt modelId="{8645198A-134D-41AF-927B-10C57B46D47B}" type="parTrans" cxnId="{ADF8909F-1F81-449B-B695-38B15B1B3D20}">
      <dgm:prSet/>
      <dgm:spPr/>
      <dgm:t>
        <a:bodyPr/>
        <a:lstStyle/>
        <a:p>
          <a:endParaRPr lang="pt-BR"/>
        </a:p>
      </dgm:t>
    </dgm:pt>
    <dgm:pt modelId="{E1EC2B64-4291-4B2C-AED7-17FF242DA9C8}" type="sibTrans" cxnId="{ADF8909F-1F81-449B-B695-38B15B1B3D20}">
      <dgm:prSet/>
      <dgm:spPr/>
      <dgm:t>
        <a:bodyPr/>
        <a:lstStyle/>
        <a:p>
          <a:endParaRPr lang="pt-BR"/>
        </a:p>
      </dgm:t>
    </dgm:pt>
    <dgm:pt modelId="{0D20EC00-ED8E-4B24-B7A2-F36991903D7C}">
      <dgm:prSet phldrT="[Text]"/>
      <dgm:spPr/>
      <dgm:t>
        <a:bodyPr/>
        <a:lstStyle/>
        <a:p>
          <a:r>
            <a:rPr lang="pt-BR" dirty="0" smtClean="0"/>
            <a:t>Gênero</a:t>
          </a:r>
          <a:endParaRPr lang="pt-BR" dirty="0"/>
        </a:p>
      </dgm:t>
    </dgm:pt>
    <dgm:pt modelId="{8577A32F-8F9F-4DE3-8683-23C3DE99338E}" type="parTrans" cxnId="{CD872C13-D975-4762-A0F7-7AB6EF5562D6}">
      <dgm:prSet/>
      <dgm:spPr/>
      <dgm:t>
        <a:bodyPr/>
        <a:lstStyle/>
        <a:p>
          <a:endParaRPr lang="pt-BR"/>
        </a:p>
      </dgm:t>
    </dgm:pt>
    <dgm:pt modelId="{399BA6F6-2F34-4F4E-9E46-997C5C4F1716}" type="sibTrans" cxnId="{CD872C13-D975-4762-A0F7-7AB6EF5562D6}">
      <dgm:prSet/>
      <dgm:spPr/>
      <dgm:t>
        <a:bodyPr/>
        <a:lstStyle/>
        <a:p>
          <a:endParaRPr lang="pt-BR"/>
        </a:p>
      </dgm:t>
    </dgm:pt>
    <dgm:pt modelId="{7096430D-6662-448F-9C86-C382B707364C}">
      <dgm:prSet phldrT="[Text]"/>
      <dgm:spPr/>
      <dgm:t>
        <a:bodyPr/>
        <a:lstStyle/>
        <a:p>
          <a:r>
            <a:rPr lang="pt-BR" dirty="0" smtClean="0"/>
            <a:t>Geração</a:t>
          </a:r>
          <a:endParaRPr lang="pt-BR" dirty="0"/>
        </a:p>
      </dgm:t>
    </dgm:pt>
    <dgm:pt modelId="{94AD7D22-A421-48A9-9DF8-2444949DA81C}" type="parTrans" cxnId="{C974B69E-CC31-4814-9C9E-40D6107AB957}">
      <dgm:prSet/>
      <dgm:spPr/>
      <dgm:t>
        <a:bodyPr/>
        <a:lstStyle/>
        <a:p>
          <a:endParaRPr lang="pt-BR"/>
        </a:p>
      </dgm:t>
    </dgm:pt>
    <dgm:pt modelId="{CD103FA1-1211-4B6D-96B7-1FB153CBB3F5}" type="sibTrans" cxnId="{C974B69E-CC31-4814-9C9E-40D6107AB957}">
      <dgm:prSet/>
      <dgm:spPr/>
      <dgm:t>
        <a:bodyPr/>
        <a:lstStyle/>
        <a:p>
          <a:endParaRPr lang="pt-BR"/>
        </a:p>
      </dgm:t>
    </dgm:pt>
    <dgm:pt modelId="{9DCB1DA6-30D7-4A11-994A-5D8D86520962}">
      <dgm:prSet phldrT="[Text]"/>
      <dgm:spPr/>
      <dgm:t>
        <a:bodyPr/>
        <a:lstStyle/>
        <a:p>
          <a:r>
            <a:rPr lang="pt-BR" dirty="0" smtClean="0"/>
            <a:t>Território</a:t>
          </a:r>
          <a:endParaRPr lang="pt-BR" dirty="0"/>
        </a:p>
      </dgm:t>
    </dgm:pt>
    <dgm:pt modelId="{A179CC43-91F5-4D7B-BD75-ADD8C7DEC76B}" type="parTrans" cxnId="{0E308166-5469-4C6F-A9F3-FCB475589BAA}">
      <dgm:prSet/>
      <dgm:spPr/>
      <dgm:t>
        <a:bodyPr/>
        <a:lstStyle/>
        <a:p>
          <a:endParaRPr lang="pt-BR"/>
        </a:p>
      </dgm:t>
    </dgm:pt>
    <dgm:pt modelId="{49CB1BB9-E333-420D-AAEC-A7DC66E99FCE}" type="sibTrans" cxnId="{0E308166-5469-4C6F-A9F3-FCB475589BAA}">
      <dgm:prSet/>
      <dgm:spPr/>
      <dgm:t>
        <a:bodyPr/>
        <a:lstStyle/>
        <a:p>
          <a:endParaRPr lang="pt-BR"/>
        </a:p>
      </dgm:t>
    </dgm:pt>
    <dgm:pt modelId="{498FA63B-10F8-4A72-9428-607989D16320}">
      <dgm:prSet phldrT="[Text]"/>
      <dgm:spPr/>
      <dgm:t>
        <a:bodyPr/>
        <a:lstStyle/>
        <a:p>
          <a:r>
            <a:rPr lang="pt-BR" dirty="0" smtClean="0"/>
            <a:t>Classe social</a:t>
          </a:r>
          <a:endParaRPr lang="pt-BR" dirty="0"/>
        </a:p>
      </dgm:t>
    </dgm:pt>
    <dgm:pt modelId="{E42186B7-D482-4E0E-8C98-2A317718A95E}" type="parTrans" cxnId="{1563B466-4C6F-4CB4-AABC-9606F32BF847}">
      <dgm:prSet/>
      <dgm:spPr/>
      <dgm:t>
        <a:bodyPr/>
        <a:lstStyle/>
        <a:p>
          <a:endParaRPr lang="pt-BR"/>
        </a:p>
      </dgm:t>
    </dgm:pt>
    <dgm:pt modelId="{0FD1F230-8A2E-4A8E-B1EA-88A7D1F0CB9F}" type="sibTrans" cxnId="{1563B466-4C6F-4CB4-AABC-9606F32BF847}">
      <dgm:prSet/>
      <dgm:spPr/>
      <dgm:t>
        <a:bodyPr/>
        <a:lstStyle/>
        <a:p>
          <a:endParaRPr lang="pt-BR"/>
        </a:p>
      </dgm:t>
    </dgm:pt>
    <dgm:pt modelId="{C1D50CE0-46EC-44DE-B3C8-B07AC5A912BE}">
      <dgm:prSet phldrT="[Text]"/>
      <dgm:spPr/>
      <dgm:t>
        <a:bodyPr/>
        <a:lstStyle/>
        <a:p>
          <a:r>
            <a:rPr lang="pt-BR" dirty="0" smtClean="0"/>
            <a:t>Condição física ou menal</a:t>
          </a:r>
          <a:endParaRPr lang="pt-BR" dirty="0"/>
        </a:p>
      </dgm:t>
    </dgm:pt>
    <dgm:pt modelId="{79F6418A-0BE5-40F4-B281-9192EC272F4A}" type="parTrans" cxnId="{DE5CFB2E-B3BB-4556-B6C1-6FB40A238E49}">
      <dgm:prSet/>
      <dgm:spPr/>
      <dgm:t>
        <a:bodyPr/>
        <a:lstStyle/>
        <a:p>
          <a:endParaRPr lang="pt-BR"/>
        </a:p>
      </dgm:t>
    </dgm:pt>
    <dgm:pt modelId="{2B6D7083-A196-4D64-B2DA-52FAA321034F}" type="sibTrans" cxnId="{DE5CFB2E-B3BB-4556-B6C1-6FB40A238E49}">
      <dgm:prSet/>
      <dgm:spPr/>
      <dgm:t>
        <a:bodyPr/>
        <a:lstStyle/>
        <a:p>
          <a:endParaRPr lang="pt-BR"/>
        </a:p>
      </dgm:t>
    </dgm:pt>
    <dgm:pt modelId="{715FFC8A-770A-4587-AF86-1F08B2E05E0E}" type="pres">
      <dgm:prSet presAssocID="{DC1BB57E-F0A5-4E5B-8427-973BBB49B35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00410AF-CC0D-4822-9E88-145FEB040A82}" type="pres">
      <dgm:prSet presAssocID="{A79472AF-4C91-47FE-9F0A-88B94CF52A06}" presName="composite" presStyleCnt="0"/>
      <dgm:spPr/>
    </dgm:pt>
    <dgm:pt modelId="{BDE43C81-4704-4A5F-9284-10B0AF6F0AEC}" type="pres">
      <dgm:prSet presAssocID="{A79472AF-4C91-47FE-9F0A-88B94CF52A0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4E024-BF15-4214-AB88-83B885853615}" type="pres">
      <dgm:prSet presAssocID="{A79472AF-4C91-47FE-9F0A-88B94CF52A0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51B6ED-87A8-46B7-893C-BE26B0C6A533}" type="pres">
      <dgm:prSet presAssocID="{A79472AF-4C91-47FE-9F0A-88B94CF52A06}" presName="BalanceSpacing" presStyleCnt="0"/>
      <dgm:spPr/>
    </dgm:pt>
    <dgm:pt modelId="{E02E77F9-0C23-4118-99D2-BB1EA4744FE9}" type="pres">
      <dgm:prSet presAssocID="{A79472AF-4C91-47FE-9F0A-88B94CF52A06}" presName="BalanceSpacing1" presStyleCnt="0"/>
      <dgm:spPr/>
    </dgm:pt>
    <dgm:pt modelId="{48535481-D216-4899-B9A6-57D0A8918A0D}" type="pres">
      <dgm:prSet presAssocID="{E1EC2B64-4291-4B2C-AED7-17FF242DA9C8}" presName="Accent1Text" presStyleLbl="node1" presStyleIdx="1" presStyleCnt="6"/>
      <dgm:spPr/>
      <dgm:t>
        <a:bodyPr/>
        <a:lstStyle/>
        <a:p>
          <a:endParaRPr lang="pt-BR"/>
        </a:p>
      </dgm:t>
    </dgm:pt>
    <dgm:pt modelId="{D4B82023-9AF4-4165-B5DD-52CAD2EEB5C6}" type="pres">
      <dgm:prSet presAssocID="{E1EC2B64-4291-4B2C-AED7-17FF242DA9C8}" presName="spaceBetweenRectangles" presStyleCnt="0"/>
      <dgm:spPr/>
    </dgm:pt>
    <dgm:pt modelId="{97259E29-2DED-440B-8C72-9F4F983A0FC8}" type="pres">
      <dgm:prSet presAssocID="{7096430D-6662-448F-9C86-C382B707364C}" presName="composite" presStyleCnt="0"/>
      <dgm:spPr/>
    </dgm:pt>
    <dgm:pt modelId="{210C8705-54DC-4CB5-8C67-246EBDA07524}" type="pres">
      <dgm:prSet presAssocID="{7096430D-6662-448F-9C86-C382B707364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46F3D9-4728-4AB8-B35B-7F61447ED541}" type="pres">
      <dgm:prSet presAssocID="{7096430D-6662-448F-9C86-C382B707364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86D22-E06F-49AA-8FEE-0C4B25D08077}" type="pres">
      <dgm:prSet presAssocID="{7096430D-6662-448F-9C86-C382B707364C}" presName="BalanceSpacing" presStyleCnt="0"/>
      <dgm:spPr/>
    </dgm:pt>
    <dgm:pt modelId="{9B61FBFF-2542-447D-A9A6-29C8717B71B5}" type="pres">
      <dgm:prSet presAssocID="{7096430D-6662-448F-9C86-C382B707364C}" presName="BalanceSpacing1" presStyleCnt="0"/>
      <dgm:spPr/>
    </dgm:pt>
    <dgm:pt modelId="{A92A7178-8DFB-40A3-A8C7-34A2EAF170EF}" type="pres">
      <dgm:prSet presAssocID="{CD103FA1-1211-4B6D-96B7-1FB153CBB3F5}" presName="Accent1Text" presStyleLbl="node1" presStyleIdx="3" presStyleCnt="6"/>
      <dgm:spPr/>
      <dgm:t>
        <a:bodyPr/>
        <a:lstStyle/>
        <a:p>
          <a:endParaRPr lang="pt-BR"/>
        </a:p>
      </dgm:t>
    </dgm:pt>
    <dgm:pt modelId="{8CBB4F00-C8CF-466D-BE2B-2529817A3171}" type="pres">
      <dgm:prSet presAssocID="{CD103FA1-1211-4B6D-96B7-1FB153CBB3F5}" presName="spaceBetweenRectangles" presStyleCnt="0"/>
      <dgm:spPr/>
    </dgm:pt>
    <dgm:pt modelId="{9D8885C6-A4E6-40CF-8627-9654893765B9}" type="pres">
      <dgm:prSet presAssocID="{498FA63B-10F8-4A72-9428-607989D16320}" presName="composite" presStyleCnt="0"/>
      <dgm:spPr/>
    </dgm:pt>
    <dgm:pt modelId="{94B5280B-FB72-4818-BDDD-4E33F1065E0B}" type="pres">
      <dgm:prSet presAssocID="{498FA63B-10F8-4A72-9428-607989D1632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93FB66-34DB-4CC8-84DF-56DBF1829007}" type="pres">
      <dgm:prSet presAssocID="{498FA63B-10F8-4A72-9428-607989D1632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66B7A-507E-4753-956B-95AB8EFFD77B}" type="pres">
      <dgm:prSet presAssocID="{498FA63B-10F8-4A72-9428-607989D16320}" presName="BalanceSpacing" presStyleCnt="0"/>
      <dgm:spPr/>
    </dgm:pt>
    <dgm:pt modelId="{7180B069-7C05-4EA6-8DE8-06B5F8571FF6}" type="pres">
      <dgm:prSet presAssocID="{498FA63B-10F8-4A72-9428-607989D16320}" presName="BalanceSpacing1" presStyleCnt="0"/>
      <dgm:spPr/>
    </dgm:pt>
    <dgm:pt modelId="{9B10E6BD-D8B2-4626-B011-3CC61AF06B2C}" type="pres">
      <dgm:prSet presAssocID="{0FD1F230-8A2E-4A8E-B1EA-88A7D1F0CB9F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0E308166-5469-4C6F-A9F3-FCB475589BAA}" srcId="{7096430D-6662-448F-9C86-C382B707364C}" destId="{9DCB1DA6-30D7-4A11-994A-5D8D86520962}" srcOrd="0" destOrd="0" parTransId="{A179CC43-91F5-4D7B-BD75-ADD8C7DEC76B}" sibTransId="{49CB1BB9-E333-420D-AAEC-A7DC66E99FCE}"/>
    <dgm:cxn modelId="{1563B466-4C6F-4CB4-AABC-9606F32BF847}" srcId="{DC1BB57E-F0A5-4E5B-8427-973BBB49B351}" destId="{498FA63B-10F8-4A72-9428-607989D16320}" srcOrd="2" destOrd="0" parTransId="{E42186B7-D482-4E0E-8C98-2A317718A95E}" sibTransId="{0FD1F230-8A2E-4A8E-B1EA-88A7D1F0CB9F}"/>
    <dgm:cxn modelId="{75157645-07A1-4F11-8850-DD0E00898980}" type="presOf" srcId="{CD103FA1-1211-4B6D-96B7-1FB153CBB3F5}" destId="{A92A7178-8DFB-40A3-A8C7-34A2EAF170EF}" srcOrd="0" destOrd="0" presId="urn:microsoft.com/office/officeart/2008/layout/AlternatingHexagons"/>
    <dgm:cxn modelId="{F831D27A-54EE-41A5-8877-EEBBAAFD7CB6}" type="presOf" srcId="{A79472AF-4C91-47FE-9F0A-88B94CF52A06}" destId="{BDE43C81-4704-4A5F-9284-10B0AF6F0AEC}" srcOrd="0" destOrd="0" presId="urn:microsoft.com/office/officeart/2008/layout/AlternatingHexagons"/>
    <dgm:cxn modelId="{484A96DA-984C-46C3-997C-50397935EB4F}" type="presOf" srcId="{E1EC2B64-4291-4B2C-AED7-17FF242DA9C8}" destId="{48535481-D216-4899-B9A6-57D0A8918A0D}" srcOrd="0" destOrd="0" presId="urn:microsoft.com/office/officeart/2008/layout/AlternatingHexagons"/>
    <dgm:cxn modelId="{A4E113D9-F4F3-4769-872A-7D1395326EDB}" type="presOf" srcId="{0D20EC00-ED8E-4B24-B7A2-F36991903D7C}" destId="{FF74E024-BF15-4214-AB88-83B885853615}" srcOrd="0" destOrd="0" presId="urn:microsoft.com/office/officeart/2008/layout/AlternatingHexagons"/>
    <dgm:cxn modelId="{FFF652D6-F0C0-4999-A55C-F111222F5D34}" type="presOf" srcId="{7096430D-6662-448F-9C86-C382B707364C}" destId="{210C8705-54DC-4CB5-8C67-246EBDA07524}" srcOrd="0" destOrd="0" presId="urn:microsoft.com/office/officeart/2008/layout/AlternatingHexagons"/>
    <dgm:cxn modelId="{C974B69E-CC31-4814-9C9E-40D6107AB957}" srcId="{DC1BB57E-F0A5-4E5B-8427-973BBB49B351}" destId="{7096430D-6662-448F-9C86-C382B707364C}" srcOrd="1" destOrd="0" parTransId="{94AD7D22-A421-48A9-9DF8-2444949DA81C}" sibTransId="{CD103FA1-1211-4B6D-96B7-1FB153CBB3F5}"/>
    <dgm:cxn modelId="{DE5CFB2E-B3BB-4556-B6C1-6FB40A238E49}" srcId="{498FA63B-10F8-4A72-9428-607989D16320}" destId="{C1D50CE0-46EC-44DE-B3C8-B07AC5A912BE}" srcOrd="0" destOrd="0" parTransId="{79F6418A-0BE5-40F4-B281-9192EC272F4A}" sibTransId="{2B6D7083-A196-4D64-B2DA-52FAA321034F}"/>
    <dgm:cxn modelId="{BE20DE91-BC82-4394-8E6F-61502FEFEB94}" type="presOf" srcId="{DC1BB57E-F0A5-4E5B-8427-973BBB49B351}" destId="{715FFC8A-770A-4587-AF86-1F08B2E05E0E}" srcOrd="0" destOrd="0" presId="urn:microsoft.com/office/officeart/2008/layout/AlternatingHexagons"/>
    <dgm:cxn modelId="{E2BA03C7-A97A-455B-90C4-8609558B37FE}" type="presOf" srcId="{498FA63B-10F8-4A72-9428-607989D16320}" destId="{94B5280B-FB72-4818-BDDD-4E33F1065E0B}" srcOrd="0" destOrd="0" presId="urn:microsoft.com/office/officeart/2008/layout/AlternatingHexagons"/>
    <dgm:cxn modelId="{CD872C13-D975-4762-A0F7-7AB6EF5562D6}" srcId="{A79472AF-4C91-47FE-9F0A-88B94CF52A06}" destId="{0D20EC00-ED8E-4B24-B7A2-F36991903D7C}" srcOrd="0" destOrd="0" parTransId="{8577A32F-8F9F-4DE3-8683-23C3DE99338E}" sibTransId="{399BA6F6-2F34-4F4E-9E46-997C5C4F1716}"/>
    <dgm:cxn modelId="{ADF8909F-1F81-449B-B695-38B15B1B3D20}" srcId="{DC1BB57E-F0A5-4E5B-8427-973BBB49B351}" destId="{A79472AF-4C91-47FE-9F0A-88B94CF52A06}" srcOrd="0" destOrd="0" parTransId="{8645198A-134D-41AF-927B-10C57B46D47B}" sibTransId="{E1EC2B64-4291-4B2C-AED7-17FF242DA9C8}"/>
    <dgm:cxn modelId="{3E49E25D-CC76-47FF-92AD-87BDB4CDAF2C}" type="presOf" srcId="{C1D50CE0-46EC-44DE-B3C8-B07AC5A912BE}" destId="{2593FB66-34DB-4CC8-84DF-56DBF1829007}" srcOrd="0" destOrd="0" presId="urn:microsoft.com/office/officeart/2008/layout/AlternatingHexagons"/>
    <dgm:cxn modelId="{E40E7872-E4EE-42C6-B2D5-99C006A11FA9}" type="presOf" srcId="{0FD1F230-8A2E-4A8E-B1EA-88A7D1F0CB9F}" destId="{9B10E6BD-D8B2-4626-B011-3CC61AF06B2C}" srcOrd="0" destOrd="0" presId="urn:microsoft.com/office/officeart/2008/layout/AlternatingHexagons"/>
    <dgm:cxn modelId="{C548396E-CBB8-4850-A187-E7F1C6189492}" type="presOf" srcId="{9DCB1DA6-30D7-4A11-994A-5D8D86520962}" destId="{BF46F3D9-4728-4AB8-B35B-7F61447ED541}" srcOrd="0" destOrd="0" presId="urn:microsoft.com/office/officeart/2008/layout/AlternatingHexagons"/>
    <dgm:cxn modelId="{2890F0A0-90ED-4248-ADFE-04CC28FEFE66}" type="presParOf" srcId="{715FFC8A-770A-4587-AF86-1F08B2E05E0E}" destId="{200410AF-CC0D-4822-9E88-145FEB040A82}" srcOrd="0" destOrd="0" presId="urn:microsoft.com/office/officeart/2008/layout/AlternatingHexagons"/>
    <dgm:cxn modelId="{FA8244FE-7442-4741-A675-3406528CD2A1}" type="presParOf" srcId="{200410AF-CC0D-4822-9E88-145FEB040A82}" destId="{BDE43C81-4704-4A5F-9284-10B0AF6F0AEC}" srcOrd="0" destOrd="0" presId="urn:microsoft.com/office/officeart/2008/layout/AlternatingHexagons"/>
    <dgm:cxn modelId="{632BD310-4044-4A2C-AEF5-00A2870BA9CA}" type="presParOf" srcId="{200410AF-CC0D-4822-9E88-145FEB040A82}" destId="{FF74E024-BF15-4214-AB88-83B885853615}" srcOrd="1" destOrd="0" presId="urn:microsoft.com/office/officeart/2008/layout/AlternatingHexagons"/>
    <dgm:cxn modelId="{23CC0627-1E8F-488A-A116-0C0A46815B32}" type="presParOf" srcId="{200410AF-CC0D-4822-9E88-145FEB040A82}" destId="{0451B6ED-87A8-46B7-893C-BE26B0C6A533}" srcOrd="2" destOrd="0" presId="urn:microsoft.com/office/officeart/2008/layout/AlternatingHexagons"/>
    <dgm:cxn modelId="{6370E214-F245-453A-A81E-CFE3947D891C}" type="presParOf" srcId="{200410AF-CC0D-4822-9E88-145FEB040A82}" destId="{E02E77F9-0C23-4118-99D2-BB1EA4744FE9}" srcOrd="3" destOrd="0" presId="urn:microsoft.com/office/officeart/2008/layout/AlternatingHexagons"/>
    <dgm:cxn modelId="{78DADDC2-E843-4E22-A5A4-143E0EA2FDB2}" type="presParOf" srcId="{200410AF-CC0D-4822-9E88-145FEB040A82}" destId="{48535481-D216-4899-B9A6-57D0A8918A0D}" srcOrd="4" destOrd="0" presId="urn:microsoft.com/office/officeart/2008/layout/AlternatingHexagons"/>
    <dgm:cxn modelId="{2AA28C65-B5D8-4FF4-AA78-863C55E506A1}" type="presParOf" srcId="{715FFC8A-770A-4587-AF86-1F08B2E05E0E}" destId="{D4B82023-9AF4-4165-B5DD-52CAD2EEB5C6}" srcOrd="1" destOrd="0" presId="urn:microsoft.com/office/officeart/2008/layout/AlternatingHexagons"/>
    <dgm:cxn modelId="{B5BD355D-6767-48B9-A8F6-BDBE3A3CAAF4}" type="presParOf" srcId="{715FFC8A-770A-4587-AF86-1F08B2E05E0E}" destId="{97259E29-2DED-440B-8C72-9F4F983A0FC8}" srcOrd="2" destOrd="0" presId="urn:microsoft.com/office/officeart/2008/layout/AlternatingHexagons"/>
    <dgm:cxn modelId="{6081498D-BAED-4E64-A820-DBD87BA29717}" type="presParOf" srcId="{97259E29-2DED-440B-8C72-9F4F983A0FC8}" destId="{210C8705-54DC-4CB5-8C67-246EBDA07524}" srcOrd="0" destOrd="0" presId="urn:microsoft.com/office/officeart/2008/layout/AlternatingHexagons"/>
    <dgm:cxn modelId="{ACE4FB27-E87E-4844-ACFF-812DE7000A85}" type="presParOf" srcId="{97259E29-2DED-440B-8C72-9F4F983A0FC8}" destId="{BF46F3D9-4728-4AB8-B35B-7F61447ED541}" srcOrd="1" destOrd="0" presId="urn:microsoft.com/office/officeart/2008/layout/AlternatingHexagons"/>
    <dgm:cxn modelId="{FE7325C6-9D14-4E3F-B532-FDCE64ECE164}" type="presParOf" srcId="{97259E29-2DED-440B-8C72-9F4F983A0FC8}" destId="{5B386D22-E06F-49AA-8FEE-0C4B25D08077}" srcOrd="2" destOrd="0" presId="urn:microsoft.com/office/officeart/2008/layout/AlternatingHexagons"/>
    <dgm:cxn modelId="{C50332CA-70DB-42CA-A0C5-3D844F188A98}" type="presParOf" srcId="{97259E29-2DED-440B-8C72-9F4F983A0FC8}" destId="{9B61FBFF-2542-447D-A9A6-29C8717B71B5}" srcOrd="3" destOrd="0" presId="urn:microsoft.com/office/officeart/2008/layout/AlternatingHexagons"/>
    <dgm:cxn modelId="{7F96D21F-B094-4009-8D68-12581B4FD462}" type="presParOf" srcId="{97259E29-2DED-440B-8C72-9F4F983A0FC8}" destId="{A92A7178-8DFB-40A3-A8C7-34A2EAF170EF}" srcOrd="4" destOrd="0" presId="urn:microsoft.com/office/officeart/2008/layout/AlternatingHexagons"/>
    <dgm:cxn modelId="{1EC4E15A-F798-4968-9933-EF1640ADD5CD}" type="presParOf" srcId="{715FFC8A-770A-4587-AF86-1F08B2E05E0E}" destId="{8CBB4F00-C8CF-466D-BE2B-2529817A3171}" srcOrd="3" destOrd="0" presId="urn:microsoft.com/office/officeart/2008/layout/AlternatingHexagons"/>
    <dgm:cxn modelId="{4C1C2862-186E-4547-A5A7-897681F61092}" type="presParOf" srcId="{715FFC8A-770A-4587-AF86-1F08B2E05E0E}" destId="{9D8885C6-A4E6-40CF-8627-9654893765B9}" srcOrd="4" destOrd="0" presId="urn:microsoft.com/office/officeart/2008/layout/AlternatingHexagons"/>
    <dgm:cxn modelId="{6009AFEF-7546-432D-9A1A-E4B029A55C41}" type="presParOf" srcId="{9D8885C6-A4E6-40CF-8627-9654893765B9}" destId="{94B5280B-FB72-4818-BDDD-4E33F1065E0B}" srcOrd="0" destOrd="0" presId="urn:microsoft.com/office/officeart/2008/layout/AlternatingHexagons"/>
    <dgm:cxn modelId="{307351B6-7FCC-43CA-A6A2-221A305B331F}" type="presParOf" srcId="{9D8885C6-A4E6-40CF-8627-9654893765B9}" destId="{2593FB66-34DB-4CC8-84DF-56DBF1829007}" srcOrd="1" destOrd="0" presId="urn:microsoft.com/office/officeart/2008/layout/AlternatingHexagons"/>
    <dgm:cxn modelId="{17B96C0C-8605-4DA9-8194-9EFBA9059000}" type="presParOf" srcId="{9D8885C6-A4E6-40CF-8627-9654893765B9}" destId="{A0A66B7A-507E-4753-956B-95AB8EFFD77B}" srcOrd="2" destOrd="0" presId="urn:microsoft.com/office/officeart/2008/layout/AlternatingHexagons"/>
    <dgm:cxn modelId="{C821C4D7-EC9D-409D-B888-A2766B1E21B4}" type="presParOf" srcId="{9D8885C6-A4E6-40CF-8627-9654893765B9}" destId="{7180B069-7C05-4EA6-8DE8-06B5F8571FF6}" srcOrd="3" destOrd="0" presId="urn:microsoft.com/office/officeart/2008/layout/AlternatingHexagons"/>
    <dgm:cxn modelId="{FFE0CEE3-B22E-4C94-839C-AEAB3A50DCC4}" type="presParOf" srcId="{9D8885C6-A4E6-40CF-8627-9654893765B9}" destId="{9B10E6BD-D8B2-4626-B011-3CC61AF06B2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EF628-12E2-4C30-BD70-DFFC38DA4CF2}" type="doc">
      <dgm:prSet loTypeId="urn:microsoft.com/office/officeart/2009/3/layout/Descending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66CD0E-CC01-4FB2-A0BF-B1924A0F743F}">
      <dgm:prSet phldrT="[Texto]"/>
      <dgm:spPr/>
      <dgm:t>
        <a:bodyPr/>
        <a:lstStyle/>
        <a:p>
          <a:r>
            <a:rPr lang="pt-BR" dirty="0" smtClean="0"/>
            <a:t>INIQUIDADES</a:t>
          </a:r>
          <a:endParaRPr lang="pt-BR" dirty="0"/>
        </a:p>
      </dgm:t>
    </dgm:pt>
    <dgm:pt modelId="{E99A69B1-9C44-49EE-9E77-29ED21A4C9EB}" type="parTrans" cxnId="{712539A7-80E5-4BE8-886F-C31AD57887D5}">
      <dgm:prSet/>
      <dgm:spPr/>
      <dgm:t>
        <a:bodyPr/>
        <a:lstStyle/>
        <a:p>
          <a:endParaRPr lang="pt-BR"/>
        </a:p>
      </dgm:t>
    </dgm:pt>
    <dgm:pt modelId="{D2B3CB72-D9C9-4A60-B784-B0C5E327F79E}" type="sibTrans" cxnId="{712539A7-80E5-4BE8-886F-C31AD57887D5}">
      <dgm:prSet/>
      <dgm:spPr/>
      <dgm:t>
        <a:bodyPr/>
        <a:lstStyle/>
        <a:p>
          <a:endParaRPr lang="pt-BR"/>
        </a:p>
      </dgm:t>
    </dgm:pt>
    <dgm:pt modelId="{FAFB401C-D135-45D5-A689-B791FE21546F}">
      <dgm:prSet phldrT="[Texto]" custT="1"/>
      <dgm:spPr/>
      <dgm:t>
        <a:bodyPr/>
        <a:lstStyle/>
        <a:p>
          <a:r>
            <a:rPr lang="pt-BR" sz="1800" dirty="0" smtClean="0"/>
            <a:t>FATORES INTERNOS</a:t>
          </a:r>
          <a:endParaRPr lang="pt-BR" sz="1800" dirty="0"/>
        </a:p>
      </dgm:t>
    </dgm:pt>
    <dgm:pt modelId="{1018B1B9-C106-4463-8FC4-F6E7E3E261CA}" type="parTrans" cxnId="{68B105F8-D51D-436A-8952-E73D4F318F4C}">
      <dgm:prSet/>
      <dgm:spPr/>
      <dgm:t>
        <a:bodyPr/>
        <a:lstStyle/>
        <a:p>
          <a:endParaRPr lang="pt-BR"/>
        </a:p>
      </dgm:t>
    </dgm:pt>
    <dgm:pt modelId="{0019DA46-A8DA-4EB7-BA24-7829E02C5341}" type="sibTrans" cxnId="{68B105F8-D51D-436A-8952-E73D4F318F4C}">
      <dgm:prSet/>
      <dgm:spPr/>
      <dgm:t>
        <a:bodyPr/>
        <a:lstStyle/>
        <a:p>
          <a:endParaRPr lang="pt-BR"/>
        </a:p>
      </dgm:t>
    </dgm:pt>
    <dgm:pt modelId="{AD18FF3F-CCAF-485C-9285-A432167D6F00}">
      <dgm:prSet phldrT="[Texto]" custT="1"/>
      <dgm:spPr/>
      <dgm:t>
        <a:bodyPr/>
        <a:lstStyle/>
        <a:p>
          <a:r>
            <a:rPr lang="pt-BR" sz="1800" i="0" dirty="0" smtClean="0"/>
            <a:t>FATORES EXTERNOS</a:t>
          </a:r>
          <a:endParaRPr lang="pt-BR" sz="1800" i="0" dirty="0"/>
        </a:p>
      </dgm:t>
    </dgm:pt>
    <dgm:pt modelId="{9D3ED283-B65E-47C5-A36C-F03D0C72F734}" type="parTrans" cxnId="{A813970A-DF8E-437A-B02B-CA0F924171DA}">
      <dgm:prSet/>
      <dgm:spPr/>
      <dgm:t>
        <a:bodyPr/>
        <a:lstStyle/>
        <a:p>
          <a:endParaRPr lang="pt-BR"/>
        </a:p>
      </dgm:t>
    </dgm:pt>
    <dgm:pt modelId="{F00588BB-A559-43C6-9371-85C9323F87D0}" type="sibTrans" cxnId="{A813970A-DF8E-437A-B02B-CA0F924171DA}">
      <dgm:prSet/>
      <dgm:spPr/>
      <dgm:t>
        <a:bodyPr/>
        <a:lstStyle/>
        <a:p>
          <a:endParaRPr lang="pt-BR"/>
        </a:p>
      </dgm:t>
    </dgm:pt>
    <dgm:pt modelId="{0964DF25-8FB1-4ABD-9748-A291338E833A}">
      <dgm:prSet custT="1"/>
      <dgm:spPr/>
      <dgm:t>
        <a:bodyPr/>
        <a:lstStyle/>
        <a:p>
          <a:r>
            <a:rPr lang="pt-BR" sz="1400" dirty="0" smtClean="0">
              <a:cs typeface="Times New Roman" charset="0"/>
            </a:rPr>
            <a:t>Restrições no acesso;</a:t>
          </a:r>
          <a:endParaRPr lang="pt-BR" sz="1400" dirty="0"/>
        </a:p>
      </dgm:t>
    </dgm:pt>
    <dgm:pt modelId="{72D2217B-49DE-46DC-BFAC-669B0D1264F7}" type="parTrans" cxnId="{D9B044BB-AEB5-46BF-9F5C-DFB5565AE625}">
      <dgm:prSet/>
      <dgm:spPr/>
      <dgm:t>
        <a:bodyPr/>
        <a:lstStyle/>
        <a:p>
          <a:endParaRPr lang="pt-BR"/>
        </a:p>
      </dgm:t>
    </dgm:pt>
    <dgm:pt modelId="{229DEBC2-14F5-4332-895B-88770ADAB2CB}" type="sibTrans" cxnId="{D9B044BB-AEB5-46BF-9F5C-DFB5565AE625}">
      <dgm:prSet/>
      <dgm:spPr/>
      <dgm:t>
        <a:bodyPr/>
        <a:lstStyle/>
        <a:p>
          <a:endParaRPr lang="pt-BR"/>
        </a:p>
      </dgm:t>
    </dgm:pt>
    <dgm:pt modelId="{D684776C-D326-43E3-B6D9-ED866F568374}">
      <dgm:prSet custT="1"/>
      <dgm:spPr/>
      <dgm:t>
        <a:bodyPr/>
        <a:lstStyle/>
        <a:p>
          <a:r>
            <a:rPr lang="pt-BR" sz="1400" dirty="0" smtClean="0">
              <a:cs typeface="Times New Roman" charset="0"/>
            </a:rPr>
            <a:t>Qualidade dos serviços;</a:t>
          </a:r>
          <a:endParaRPr lang="pt-BR" sz="1400" dirty="0">
            <a:cs typeface="Times New Roman" charset="0"/>
          </a:endParaRPr>
        </a:p>
      </dgm:t>
    </dgm:pt>
    <dgm:pt modelId="{116C63BB-A142-45DC-AFB9-187DDFD30A53}" type="parTrans" cxnId="{37597065-DACF-435B-930F-A5DCA83F5734}">
      <dgm:prSet/>
      <dgm:spPr/>
      <dgm:t>
        <a:bodyPr/>
        <a:lstStyle/>
        <a:p>
          <a:endParaRPr lang="pt-BR"/>
        </a:p>
      </dgm:t>
    </dgm:pt>
    <dgm:pt modelId="{A9086C57-DEC1-46D6-8B6D-09B5CBFFD5D8}" type="sibTrans" cxnId="{37597065-DACF-435B-930F-A5DCA83F5734}">
      <dgm:prSet/>
      <dgm:spPr/>
      <dgm:t>
        <a:bodyPr/>
        <a:lstStyle/>
        <a:p>
          <a:endParaRPr lang="pt-BR"/>
        </a:p>
      </dgm:t>
    </dgm:pt>
    <dgm:pt modelId="{78D220E7-81AB-4EC0-A181-3DAE4F4715B3}">
      <dgm:prSet custT="1"/>
      <dgm:spPr/>
      <dgm:t>
        <a:bodyPr/>
        <a:lstStyle/>
        <a:p>
          <a:r>
            <a:rPr lang="pt-BR" sz="1400" dirty="0" smtClean="0">
              <a:cs typeface="Times New Roman" charset="0"/>
            </a:rPr>
            <a:t>Oportunidade de acesso;</a:t>
          </a:r>
          <a:endParaRPr lang="pt-BR" sz="1400" dirty="0">
            <a:cs typeface="Times New Roman" charset="0"/>
          </a:endParaRPr>
        </a:p>
      </dgm:t>
    </dgm:pt>
    <dgm:pt modelId="{BE6D2A06-B5E3-4600-B079-7980C3F361FF}" type="parTrans" cxnId="{DDC71E8B-00FB-46BB-8C86-F45F6919B1EE}">
      <dgm:prSet/>
      <dgm:spPr/>
      <dgm:t>
        <a:bodyPr/>
        <a:lstStyle/>
        <a:p>
          <a:endParaRPr lang="pt-BR"/>
        </a:p>
      </dgm:t>
    </dgm:pt>
    <dgm:pt modelId="{5CC0F5B5-656A-4C9C-BA9B-EF6D1389D9D2}" type="sibTrans" cxnId="{DDC71E8B-00FB-46BB-8C86-F45F6919B1EE}">
      <dgm:prSet/>
      <dgm:spPr/>
      <dgm:t>
        <a:bodyPr/>
        <a:lstStyle/>
        <a:p>
          <a:endParaRPr lang="pt-BR"/>
        </a:p>
      </dgm:t>
    </dgm:pt>
    <dgm:pt modelId="{1061614E-30AD-4218-9D37-C801275F3378}">
      <dgm:prSet custT="1"/>
      <dgm:spPr/>
      <dgm:t>
        <a:bodyPr/>
        <a:lstStyle/>
        <a:p>
          <a:r>
            <a:rPr lang="pt-BR" sz="1400" dirty="0" smtClean="0">
              <a:cs typeface="Times New Roman" charset="0"/>
            </a:rPr>
            <a:t>Segregação e discriminação;</a:t>
          </a:r>
          <a:endParaRPr lang="pt-BR" sz="1400" dirty="0"/>
        </a:p>
      </dgm:t>
    </dgm:pt>
    <dgm:pt modelId="{6AA10381-C82E-4D0E-8E26-8014D4232EF7}" type="parTrans" cxnId="{0016EBDF-ADE1-4546-AC3B-D537FFEECD4B}">
      <dgm:prSet/>
      <dgm:spPr/>
      <dgm:t>
        <a:bodyPr/>
        <a:lstStyle/>
        <a:p>
          <a:endParaRPr lang="pt-BR"/>
        </a:p>
      </dgm:t>
    </dgm:pt>
    <dgm:pt modelId="{1C3A920F-4007-4862-8DF4-E21390165003}" type="sibTrans" cxnId="{0016EBDF-ADE1-4546-AC3B-D537FFEECD4B}">
      <dgm:prSet/>
      <dgm:spPr/>
      <dgm:t>
        <a:bodyPr/>
        <a:lstStyle/>
        <a:p>
          <a:endParaRPr lang="pt-BR"/>
        </a:p>
      </dgm:t>
    </dgm:pt>
    <dgm:pt modelId="{6872EFEE-59FE-4F62-ACF6-F14FC4767267}">
      <dgm:prSet custT="1"/>
      <dgm:spPr/>
      <dgm:t>
        <a:bodyPr/>
        <a:lstStyle/>
        <a:p>
          <a:r>
            <a:rPr lang="pt-BR" sz="1400" i="0" dirty="0" smtClean="0">
              <a:cs typeface="Times New Roman" charset="0"/>
            </a:rPr>
            <a:t>Nível de renda e tipo de ocupação;</a:t>
          </a:r>
          <a:endParaRPr lang="pt-BR" sz="1400" i="0" dirty="0"/>
        </a:p>
      </dgm:t>
    </dgm:pt>
    <dgm:pt modelId="{63B74A33-327C-401B-9256-8729C3490907}" type="parTrans" cxnId="{E113A915-82CB-4A72-99AA-E2E6417C59DB}">
      <dgm:prSet/>
      <dgm:spPr/>
      <dgm:t>
        <a:bodyPr/>
        <a:lstStyle/>
        <a:p>
          <a:endParaRPr lang="pt-BR"/>
        </a:p>
      </dgm:t>
    </dgm:pt>
    <dgm:pt modelId="{9900BA8E-2D10-4D0F-84A6-DB9FBD3F4216}" type="sibTrans" cxnId="{E113A915-82CB-4A72-99AA-E2E6417C59DB}">
      <dgm:prSet/>
      <dgm:spPr/>
      <dgm:t>
        <a:bodyPr/>
        <a:lstStyle/>
        <a:p>
          <a:endParaRPr lang="pt-BR"/>
        </a:p>
      </dgm:t>
    </dgm:pt>
    <dgm:pt modelId="{10706BCF-5F29-4A93-8550-97F85D8A8119}">
      <dgm:prSet custT="1"/>
      <dgm:spPr/>
      <dgm:t>
        <a:bodyPr/>
        <a:lstStyle/>
        <a:p>
          <a:r>
            <a:rPr lang="pt-BR" sz="1400" i="0" dirty="0" smtClean="0">
              <a:cs typeface="Times New Roman" charset="0"/>
            </a:rPr>
            <a:t>Lugar de residência;</a:t>
          </a:r>
          <a:endParaRPr lang="pt-BR" sz="1400" i="0" dirty="0">
            <a:cs typeface="Times New Roman" charset="0"/>
          </a:endParaRPr>
        </a:p>
      </dgm:t>
    </dgm:pt>
    <dgm:pt modelId="{50E926A0-F36E-4325-88E5-3A149D584A21}" type="parTrans" cxnId="{5CB18945-A461-449F-92DD-CFCF1ECA5046}">
      <dgm:prSet/>
      <dgm:spPr/>
      <dgm:t>
        <a:bodyPr/>
        <a:lstStyle/>
        <a:p>
          <a:endParaRPr lang="pt-BR"/>
        </a:p>
      </dgm:t>
    </dgm:pt>
    <dgm:pt modelId="{6B036178-60E6-4171-9F39-857E1EDE04DA}" type="sibTrans" cxnId="{5CB18945-A461-449F-92DD-CFCF1ECA5046}">
      <dgm:prSet/>
      <dgm:spPr/>
      <dgm:t>
        <a:bodyPr/>
        <a:lstStyle/>
        <a:p>
          <a:endParaRPr lang="pt-BR"/>
        </a:p>
      </dgm:t>
    </dgm:pt>
    <dgm:pt modelId="{93E47C19-77FC-4F37-B259-4360639DF7A3}">
      <dgm:prSet custT="1"/>
      <dgm:spPr/>
      <dgm:t>
        <a:bodyPr/>
        <a:lstStyle/>
        <a:p>
          <a:r>
            <a:rPr lang="pt-BR" sz="1400" i="0" dirty="0" smtClean="0">
              <a:cs typeface="Times New Roman" charset="0"/>
            </a:rPr>
            <a:t>Estilos de vida;</a:t>
          </a:r>
          <a:endParaRPr lang="pt-BR" sz="1400" i="0" dirty="0">
            <a:cs typeface="Times New Roman" charset="0"/>
          </a:endParaRPr>
        </a:p>
      </dgm:t>
    </dgm:pt>
    <dgm:pt modelId="{738D1148-2617-40AF-97A1-48C4F15F5E98}" type="parTrans" cxnId="{28B26D86-EC95-491C-B72C-530F05E41F8B}">
      <dgm:prSet/>
      <dgm:spPr/>
      <dgm:t>
        <a:bodyPr/>
        <a:lstStyle/>
        <a:p>
          <a:endParaRPr lang="pt-BR"/>
        </a:p>
      </dgm:t>
    </dgm:pt>
    <dgm:pt modelId="{E1108FC0-953C-4A53-9B88-FDD049CD9E1D}" type="sibTrans" cxnId="{28B26D86-EC95-491C-B72C-530F05E41F8B}">
      <dgm:prSet/>
      <dgm:spPr/>
      <dgm:t>
        <a:bodyPr/>
        <a:lstStyle/>
        <a:p>
          <a:endParaRPr lang="pt-BR"/>
        </a:p>
      </dgm:t>
    </dgm:pt>
    <dgm:pt modelId="{8EDE57DF-1435-4FA0-8476-716760BB9C60}">
      <dgm:prSet custT="1"/>
      <dgm:spPr/>
      <dgm:t>
        <a:bodyPr/>
        <a:lstStyle/>
        <a:p>
          <a:r>
            <a:rPr lang="pt-BR" sz="1400" i="0" dirty="0" smtClean="0">
              <a:cs typeface="Times New Roman" charset="0"/>
            </a:rPr>
            <a:t>Qualidade e acesso à educação;</a:t>
          </a:r>
          <a:endParaRPr lang="pt-BR" sz="1400" i="0" dirty="0">
            <a:cs typeface="Times New Roman" charset="0"/>
          </a:endParaRPr>
        </a:p>
      </dgm:t>
    </dgm:pt>
    <dgm:pt modelId="{FAAC7B42-700E-45E8-8589-7DE22FB2B8DB}" type="parTrans" cxnId="{B4428CE3-439A-47AE-97EC-0A8F1A8D2153}">
      <dgm:prSet/>
      <dgm:spPr/>
      <dgm:t>
        <a:bodyPr/>
        <a:lstStyle/>
        <a:p>
          <a:endParaRPr lang="pt-BR"/>
        </a:p>
      </dgm:t>
    </dgm:pt>
    <dgm:pt modelId="{AC1737AE-F53A-4B2B-AED9-99B8A214827A}" type="sibTrans" cxnId="{B4428CE3-439A-47AE-97EC-0A8F1A8D2153}">
      <dgm:prSet/>
      <dgm:spPr/>
      <dgm:t>
        <a:bodyPr/>
        <a:lstStyle/>
        <a:p>
          <a:endParaRPr lang="pt-BR"/>
        </a:p>
      </dgm:t>
    </dgm:pt>
    <dgm:pt modelId="{F5F28BDE-D1A1-4241-9C83-44720335A124}" type="pres">
      <dgm:prSet presAssocID="{BF9EF628-12E2-4C30-BD70-DFFC38DA4CF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1894189D-D159-4ABA-A07C-91D9C86AD085}" type="pres">
      <dgm:prSet presAssocID="{BF9EF628-12E2-4C30-BD70-DFFC38DA4CF2}" presName="arrowNode" presStyleLbl="node1" presStyleIdx="0" presStyleCnt="1"/>
      <dgm:spPr/>
      <dgm:t>
        <a:bodyPr/>
        <a:lstStyle/>
        <a:p>
          <a:endParaRPr lang="pt-BR"/>
        </a:p>
      </dgm:t>
    </dgm:pt>
    <dgm:pt modelId="{289CF6BE-4F6C-4B1E-A17E-94BB496031E4}" type="pres">
      <dgm:prSet presAssocID="{FAFB401C-D135-45D5-A689-B791FE21546F}" presName="txNode1" presStyleLbl="revTx" presStyleIdx="0" presStyleCnt="3" custLinFactX="74536" custLinFactY="3358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6FE8C8-AAEE-4FB6-8485-E07A183ED880}" type="pres">
      <dgm:prSet presAssocID="{AD18FF3F-CCAF-485C-9285-A432167D6F00}" presName="txNode2" presStyleLbl="revTx" presStyleIdx="1" presStyleCnt="3" custScaleX="71481" custLinFactX="-10727" custLinFactNeighborX="-100000" custLinFactNeighborY="772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894BB7-7165-499D-9729-7169D5455BC2}" type="pres">
      <dgm:prSet presAssocID="{F00588BB-A559-43C6-9371-85C9323F87D0}" presName="dotNode2" presStyleCnt="0"/>
      <dgm:spPr/>
      <dgm:t>
        <a:bodyPr/>
        <a:lstStyle/>
        <a:p>
          <a:endParaRPr lang="pt-BR"/>
        </a:p>
      </dgm:t>
    </dgm:pt>
    <dgm:pt modelId="{8269CAB8-5AB8-4A21-B874-AD5645FA4734}" type="pres">
      <dgm:prSet presAssocID="{F00588BB-A559-43C6-9371-85C9323F87D0}" presName="dotRepeatNode" presStyleLbl="fgShp" presStyleIdx="0" presStyleCnt="1"/>
      <dgm:spPr/>
      <dgm:t>
        <a:bodyPr/>
        <a:lstStyle/>
        <a:p>
          <a:endParaRPr lang="pt-BR"/>
        </a:p>
      </dgm:t>
    </dgm:pt>
    <dgm:pt modelId="{2BA8064A-C08F-4082-8E40-62FF0BDE7F21}" type="pres">
      <dgm:prSet presAssocID="{BF66CD0E-CC01-4FB2-A0BF-B1924A0F743F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38F975-F136-414B-890E-4D76D27C6EC5}" type="presOf" srcId="{1061614E-30AD-4218-9D37-C801275F3378}" destId="{289CF6BE-4F6C-4B1E-A17E-94BB496031E4}" srcOrd="0" destOrd="4" presId="urn:microsoft.com/office/officeart/2009/3/layout/DescendingProcess"/>
    <dgm:cxn modelId="{037D1B0B-8034-47B1-9902-5EB3C61753FA}" type="presOf" srcId="{6872EFEE-59FE-4F62-ACF6-F14FC4767267}" destId="{F06FE8C8-AAEE-4FB6-8485-E07A183ED880}" srcOrd="0" destOrd="1" presId="urn:microsoft.com/office/officeart/2009/3/layout/DescendingProcess"/>
    <dgm:cxn modelId="{4145E595-A7C8-41A0-ABEF-7911905BD6C3}" type="presOf" srcId="{BF9EF628-12E2-4C30-BD70-DFFC38DA4CF2}" destId="{F5F28BDE-D1A1-4241-9C83-44720335A124}" srcOrd="0" destOrd="0" presId="urn:microsoft.com/office/officeart/2009/3/layout/DescendingProcess"/>
    <dgm:cxn modelId="{28B26D86-EC95-491C-B72C-530F05E41F8B}" srcId="{AD18FF3F-CCAF-485C-9285-A432167D6F00}" destId="{93E47C19-77FC-4F37-B259-4360639DF7A3}" srcOrd="2" destOrd="0" parTransId="{738D1148-2617-40AF-97A1-48C4F15F5E98}" sibTransId="{E1108FC0-953C-4A53-9B88-FDD049CD9E1D}"/>
    <dgm:cxn modelId="{0A1D2B0F-333E-4B72-A3C0-664EA0595320}" type="presOf" srcId="{93E47C19-77FC-4F37-B259-4360639DF7A3}" destId="{F06FE8C8-AAEE-4FB6-8485-E07A183ED880}" srcOrd="0" destOrd="3" presId="urn:microsoft.com/office/officeart/2009/3/layout/DescendingProcess"/>
    <dgm:cxn modelId="{37597065-DACF-435B-930F-A5DCA83F5734}" srcId="{FAFB401C-D135-45D5-A689-B791FE21546F}" destId="{D684776C-D326-43E3-B6D9-ED866F568374}" srcOrd="1" destOrd="0" parTransId="{116C63BB-A142-45DC-AFB9-187DDFD30A53}" sibTransId="{A9086C57-DEC1-46D6-8B6D-09B5CBFFD5D8}"/>
    <dgm:cxn modelId="{D9B044BB-AEB5-46BF-9F5C-DFB5565AE625}" srcId="{FAFB401C-D135-45D5-A689-B791FE21546F}" destId="{0964DF25-8FB1-4ABD-9748-A291338E833A}" srcOrd="0" destOrd="0" parTransId="{72D2217B-49DE-46DC-BFAC-669B0D1264F7}" sibTransId="{229DEBC2-14F5-4332-895B-88770ADAB2CB}"/>
    <dgm:cxn modelId="{DDC71E8B-00FB-46BB-8C86-F45F6919B1EE}" srcId="{FAFB401C-D135-45D5-A689-B791FE21546F}" destId="{78D220E7-81AB-4EC0-A181-3DAE4F4715B3}" srcOrd="2" destOrd="0" parTransId="{BE6D2A06-B5E3-4600-B079-7980C3F361FF}" sibTransId="{5CC0F5B5-656A-4C9C-BA9B-EF6D1389D9D2}"/>
    <dgm:cxn modelId="{EE6A11C0-5ECE-4371-A488-CA00337189E6}" type="presOf" srcId="{F00588BB-A559-43C6-9371-85C9323F87D0}" destId="{8269CAB8-5AB8-4A21-B874-AD5645FA4734}" srcOrd="0" destOrd="0" presId="urn:microsoft.com/office/officeart/2009/3/layout/DescendingProcess"/>
    <dgm:cxn modelId="{0016EBDF-ADE1-4546-AC3B-D537FFEECD4B}" srcId="{FAFB401C-D135-45D5-A689-B791FE21546F}" destId="{1061614E-30AD-4218-9D37-C801275F3378}" srcOrd="3" destOrd="0" parTransId="{6AA10381-C82E-4D0E-8E26-8014D4232EF7}" sibTransId="{1C3A920F-4007-4862-8DF4-E21390165003}"/>
    <dgm:cxn modelId="{8E7BE24E-B3F8-4A26-B464-30EC075D56B3}" type="presOf" srcId="{D684776C-D326-43E3-B6D9-ED866F568374}" destId="{289CF6BE-4F6C-4B1E-A17E-94BB496031E4}" srcOrd="0" destOrd="2" presId="urn:microsoft.com/office/officeart/2009/3/layout/DescendingProcess"/>
    <dgm:cxn modelId="{45EBAE96-A53A-45D2-8616-5892724D8C8D}" type="presOf" srcId="{AD18FF3F-CCAF-485C-9285-A432167D6F00}" destId="{F06FE8C8-AAEE-4FB6-8485-E07A183ED880}" srcOrd="0" destOrd="0" presId="urn:microsoft.com/office/officeart/2009/3/layout/DescendingProcess"/>
    <dgm:cxn modelId="{B4428CE3-439A-47AE-97EC-0A8F1A8D2153}" srcId="{AD18FF3F-CCAF-485C-9285-A432167D6F00}" destId="{8EDE57DF-1435-4FA0-8476-716760BB9C60}" srcOrd="3" destOrd="0" parTransId="{FAAC7B42-700E-45E8-8589-7DE22FB2B8DB}" sibTransId="{AC1737AE-F53A-4B2B-AED9-99B8A214827A}"/>
    <dgm:cxn modelId="{E113A915-82CB-4A72-99AA-E2E6417C59DB}" srcId="{AD18FF3F-CCAF-485C-9285-A432167D6F00}" destId="{6872EFEE-59FE-4F62-ACF6-F14FC4767267}" srcOrd="0" destOrd="0" parTransId="{63B74A33-327C-401B-9256-8729C3490907}" sibTransId="{9900BA8E-2D10-4D0F-84A6-DB9FBD3F4216}"/>
    <dgm:cxn modelId="{EBB0CFC2-DE77-4DDA-A467-D8E6B4AA8ECD}" type="presOf" srcId="{8EDE57DF-1435-4FA0-8476-716760BB9C60}" destId="{F06FE8C8-AAEE-4FB6-8485-E07A183ED880}" srcOrd="0" destOrd="4" presId="urn:microsoft.com/office/officeart/2009/3/layout/DescendingProcess"/>
    <dgm:cxn modelId="{CC4CDC1C-6800-4CB7-8859-47B5F6C5F089}" type="presOf" srcId="{FAFB401C-D135-45D5-A689-B791FE21546F}" destId="{289CF6BE-4F6C-4B1E-A17E-94BB496031E4}" srcOrd="0" destOrd="0" presId="urn:microsoft.com/office/officeart/2009/3/layout/DescendingProcess"/>
    <dgm:cxn modelId="{5CB18945-A461-449F-92DD-CFCF1ECA5046}" srcId="{AD18FF3F-CCAF-485C-9285-A432167D6F00}" destId="{10706BCF-5F29-4A93-8550-97F85D8A8119}" srcOrd="1" destOrd="0" parTransId="{50E926A0-F36E-4325-88E5-3A149D584A21}" sibTransId="{6B036178-60E6-4171-9F39-857E1EDE04DA}"/>
    <dgm:cxn modelId="{35B38807-86D8-4D84-AC65-57ABD2112B2A}" type="presOf" srcId="{78D220E7-81AB-4EC0-A181-3DAE4F4715B3}" destId="{289CF6BE-4F6C-4B1E-A17E-94BB496031E4}" srcOrd="0" destOrd="3" presId="urn:microsoft.com/office/officeart/2009/3/layout/DescendingProcess"/>
    <dgm:cxn modelId="{68B105F8-D51D-436A-8952-E73D4F318F4C}" srcId="{BF9EF628-12E2-4C30-BD70-DFFC38DA4CF2}" destId="{FAFB401C-D135-45D5-A689-B791FE21546F}" srcOrd="0" destOrd="0" parTransId="{1018B1B9-C106-4463-8FC4-F6E7E3E261CA}" sibTransId="{0019DA46-A8DA-4EB7-BA24-7829E02C5341}"/>
    <dgm:cxn modelId="{712539A7-80E5-4BE8-886F-C31AD57887D5}" srcId="{BF9EF628-12E2-4C30-BD70-DFFC38DA4CF2}" destId="{BF66CD0E-CC01-4FB2-A0BF-B1924A0F743F}" srcOrd="2" destOrd="0" parTransId="{E99A69B1-9C44-49EE-9E77-29ED21A4C9EB}" sibTransId="{D2B3CB72-D9C9-4A60-B784-B0C5E327F79E}"/>
    <dgm:cxn modelId="{213296DC-18A4-4115-A472-FFCB35EB9208}" type="presOf" srcId="{BF66CD0E-CC01-4FB2-A0BF-B1924A0F743F}" destId="{2BA8064A-C08F-4082-8E40-62FF0BDE7F21}" srcOrd="0" destOrd="0" presId="urn:microsoft.com/office/officeart/2009/3/layout/DescendingProcess"/>
    <dgm:cxn modelId="{A813970A-DF8E-437A-B02B-CA0F924171DA}" srcId="{BF9EF628-12E2-4C30-BD70-DFFC38DA4CF2}" destId="{AD18FF3F-CCAF-485C-9285-A432167D6F00}" srcOrd="1" destOrd="0" parTransId="{9D3ED283-B65E-47C5-A36C-F03D0C72F734}" sibTransId="{F00588BB-A559-43C6-9371-85C9323F87D0}"/>
    <dgm:cxn modelId="{97D4030A-E3CC-4FC6-BF25-4651DD119526}" type="presOf" srcId="{0964DF25-8FB1-4ABD-9748-A291338E833A}" destId="{289CF6BE-4F6C-4B1E-A17E-94BB496031E4}" srcOrd="0" destOrd="1" presId="urn:microsoft.com/office/officeart/2009/3/layout/DescendingProcess"/>
    <dgm:cxn modelId="{8BFAC7CF-EC64-492A-9AEC-E2698ED6EA82}" type="presOf" srcId="{10706BCF-5F29-4A93-8550-97F85D8A8119}" destId="{F06FE8C8-AAEE-4FB6-8485-E07A183ED880}" srcOrd="0" destOrd="2" presId="urn:microsoft.com/office/officeart/2009/3/layout/DescendingProcess"/>
    <dgm:cxn modelId="{8B77C56B-AFA6-494D-B655-012CFAF94361}" type="presParOf" srcId="{F5F28BDE-D1A1-4241-9C83-44720335A124}" destId="{1894189D-D159-4ABA-A07C-91D9C86AD085}" srcOrd="0" destOrd="0" presId="urn:microsoft.com/office/officeart/2009/3/layout/DescendingProcess"/>
    <dgm:cxn modelId="{816E4615-451A-4EC8-88E2-448CB29D3443}" type="presParOf" srcId="{F5F28BDE-D1A1-4241-9C83-44720335A124}" destId="{289CF6BE-4F6C-4B1E-A17E-94BB496031E4}" srcOrd="1" destOrd="0" presId="urn:microsoft.com/office/officeart/2009/3/layout/DescendingProcess"/>
    <dgm:cxn modelId="{A4CB4871-3525-43DA-B7E0-61B5CBE9ADE0}" type="presParOf" srcId="{F5F28BDE-D1A1-4241-9C83-44720335A124}" destId="{F06FE8C8-AAEE-4FB6-8485-E07A183ED880}" srcOrd="2" destOrd="0" presId="urn:microsoft.com/office/officeart/2009/3/layout/DescendingProcess"/>
    <dgm:cxn modelId="{AA7F25E3-8169-426B-8459-694FA6E934C3}" type="presParOf" srcId="{F5F28BDE-D1A1-4241-9C83-44720335A124}" destId="{EC894BB7-7165-499D-9729-7169D5455BC2}" srcOrd="3" destOrd="0" presId="urn:microsoft.com/office/officeart/2009/3/layout/DescendingProcess"/>
    <dgm:cxn modelId="{F9762F5D-E2F6-44F3-9D7D-DCC274747506}" type="presParOf" srcId="{EC894BB7-7165-499D-9729-7169D5455BC2}" destId="{8269CAB8-5AB8-4A21-B874-AD5645FA4734}" srcOrd="0" destOrd="0" presId="urn:microsoft.com/office/officeart/2009/3/layout/DescendingProcess"/>
    <dgm:cxn modelId="{190D5287-816B-417C-9FA1-83FEA3DB5AF0}" type="presParOf" srcId="{F5F28BDE-D1A1-4241-9C83-44720335A124}" destId="{2BA8064A-C08F-4082-8E40-62FF0BDE7F21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A6EC1B-443F-46AE-A9EF-D912EE816C1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514B56C-6829-4120-ABFD-AAC8FC9B666E}">
      <dgm:prSet phldrT="[Texto]" custT="1"/>
      <dgm:spPr/>
      <dgm:t>
        <a:bodyPr/>
        <a:lstStyle/>
        <a:p>
          <a:r>
            <a:rPr lang="pt-BR" sz="1800" dirty="0" smtClean="0"/>
            <a:t>Reafirmação do compromisso dos Estados</a:t>
          </a:r>
          <a:endParaRPr lang="pt-BR" sz="1800" dirty="0"/>
        </a:p>
      </dgm:t>
    </dgm:pt>
    <dgm:pt modelId="{99DC93AF-7A55-40DD-8818-3E1D48AFC2C9}" type="parTrans" cxnId="{33F09AD2-4CE2-4779-AC6F-78031DF11BB6}">
      <dgm:prSet/>
      <dgm:spPr/>
      <dgm:t>
        <a:bodyPr/>
        <a:lstStyle/>
        <a:p>
          <a:endParaRPr lang="pt-BR"/>
        </a:p>
      </dgm:t>
    </dgm:pt>
    <dgm:pt modelId="{4B23C40E-AE8C-43A9-B125-0D9F4E518270}" type="sibTrans" cxnId="{33F09AD2-4CE2-4779-AC6F-78031DF11BB6}">
      <dgm:prSet/>
      <dgm:spPr/>
      <dgm:t>
        <a:bodyPr/>
        <a:lstStyle/>
        <a:p>
          <a:endParaRPr lang="pt-BR"/>
        </a:p>
      </dgm:t>
    </dgm:pt>
    <dgm:pt modelId="{3A853EEA-0766-40B9-835D-B69ED2A8DB9F}">
      <dgm:prSet phldrT="[Texto]" custT="1"/>
      <dgm:spPr/>
      <dgm:t>
        <a:bodyPr/>
        <a:lstStyle/>
        <a:p>
          <a:r>
            <a:rPr lang="pt-BR" sz="1800" dirty="0" smtClean="0"/>
            <a:t>Mecanismos efetivos de monitoramento e avaliação</a:t>
          </a:r>
          <a:endParaRPr lang="pt-BR" sz="1800" dirty="0"/>
        </a:p>
      </dgm:t>
    </dgm:pt>
    <dgm:pt modelId="{31C350C1-6ED2-485B-87AE-6399922AE9D6}" type="parTrans" cxnId="{18788312-04B5-4D5D-B4D1-790177115AD9}">
      <dgm:prSet/>
      <dgm:spPr/>
      <dgm:t>
        <a:bodyPr/>
        <a:lstStyle/>
        <a:p>
          <a:endParaRPr lang="pt-BR"/>
        </a:p>
      </dgm:t>
    </dgm:pt>
    <dgm:pt modelId="{C6CDA90B-0CC4-45F8-A2FB-14A2DFDBABCA}" type="sibTrans" cxnId="{18788312-04B5-4D5D-B4D1-790177115AD9}">
      <dgm:prSet/>
      <dgm:spPr/>
      <dgm:t>
        <a:bodyPr/>
        <a:lstStyle/>
        <a:p>
          <a:endParaRPr lang="pt-BR"/>
        </a:p>
      </dgm:t>
    </dgm:pt>
    <dgm:pt modelId="{28B1EC1D-6440-4097-BB11-87E15645389C}" type="pres">
      <dgm:prSet presAssocID="{B4A6EC1B-443F-46AE-A9EF-D912EE816C14}" presName="Name0" presStyleCnt="0">
        <dgm:presLayoutVars>
          <dgm:chMax/>
          <dgm:chPref/>
          <dgm:dir/>
        </dgm:presLayoutVars>
      </dgm:prSet>
      <dgm:spPr/>
    </dgm:pt>
    <dgm:pt modelId="{F11210FB-7B5D-4966-913D-1A2E51B86352}" type="pres">
      <dgm:prSet presAssocID="{5514B56C-6829-4120-ABFD-AAC8FC9B666E}" presName="composite" presStyleCnt="0">
        <dgm:presLayoutVars>
          <dgm:chMax val="1"/>
          <dgm:chPref val="1"/>
        </dgm:presLayoutVars>
      </dgm:prSet>
      <dgm:spPr/>
    </dgm:pt>
    <dgm:pt modelId="{4F68E763-03E2-47C2-8DA6-F0C322338F9D}" type="pres">
      <dgm:prSet presAssocID="{5514B56C-6829-4120-ABFD-AAC8FC9B666E}" presName="Accent" presStyleLbl="trAlignAcc1" presStyleIdx="0" presStyleCnt="2">
        <dgm:presLayoutVars>
          <dgm:chMax val="0"/>
          <dgm:chPref val="0"/>
        </dgm:presLayoutVars>
      </dgm:prSet>
      <dgm:spPr/>
    </dgm:pt>
    <dgm:pt modelId="{17E50C9F-AD65-4555-A4D3-D5BA0F08E803}" type="pres">
      <dgm:prSet presAssocID="{5514B56C-6829-4120-ABFD-AAC8FC9B666E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6F382F5-6078-47C0-8C39-9FB58E3C1270}" type="pres">
      <dgm:prSet presAssocID="{5514B56C-6829-4120-ABFD-AAC8FC9B666E}" presName="ChildComposite" presStyleCnt="0"/>
      <dgm:spPr/>
    </dgm:pt>
    <dgm:pt modelId="{20FB0EA9-4C58-4287-8EA3-6B7B0885C2CA}" type="pres">
      <dgm:prSet presAssocID="{5514B56C-6829-4120-ABFD-AAC8FC9B666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CCA83CF-C171-47CF-8C5B-D91B86585C29}" type="pres">
      <dgm:prSet presAssocID="{5514B56C-6829-4120-ABFD-AAC8FC9B666E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7E7DBB2-D2A4-4B7B-B4FA-FC381BBC5380}" type="pres">
      <dgm:prSet presAssocID="{4B23C40E-AE8C-43A9-B125-0D9F4E518270}" presName="sibTrans" presStyleCnt="0"/>
      <dgm:spPr/>
    </dgm:pt>
    <dgm:pt modelId="{6B385A75-A081-4277-8671-0EC8080CA861}" type="pres">
      <dgm:prSet presAssocID="{3A853EEA-0766-40B9-835D-B69ED2A8DB9F}" presName="composite" presStyleCnt="0">
        <dgm:presLayoutVars>
          <dgm:chMax val="1"/>
          <dgm:chPref val="1"/>
        </dgm:presLayoutVars>
      </dgm:prSet>
      <dgm:spPr/>
    </dgm:pt>
    <dgm:pt modelId="{FF8C0496-F871-49D3-953F-DD72CEAC45ED}" type="pres">
      <dgm:prSet presAssocID="{3A853EEA-0766-40B9-835D-B69ED2A8DB9F}" presName="Accent" presStyleLbl="trAlignAcc1" presStyleIdx="1" presStyleCnt="2">
        <dgm:presLayoutVars>
          <dgm:chMax val="0"/>
          <dgm:chPref val="0"/>
        </dgm:presLayoutVars>
      </dgm:prSet>
      <dgm:spPr/>
    </dgm:pt>
    <dgm:pt modelId="{27E28902-4817-4E30-AA8C-8A3F03207D36}" type="pres">
      <dgm:prSet presAssocID="{3A853EEA-0766-40B9-835D-B69ED2A8DB9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15F12005-1C21-4400-9F8C-B8EA7C3863AF}" type="pres">
      <dgm:prSet presAssocID="{3A853EEA-0766-40B9-835D-B69ED2A8DB9F}" presName="ChildComposite" presStyleCnt="0"/>
      <dgm:spPr/>
    </dgm:pt>
    <dgm:pt modelId="{A56B8A76-7B85-4F54-B1CD-AAAA428704A0}" type="pres">
      <dgm:prSet presAssocID="{3A853EEA-0766-40B9-835D-B69ED2A8DB9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53D95A9-8D75-454A-8EB8-D8D90E6677D2}" type="pres">
      <dgm:prSet presAssocID="{3A853EEA-0766-40B9-835D-B69ED2A8DB9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8788312-04B5-4D5D-B4D1-790177115AD9}" srcId="{B4A6EC1B-443F-46AE-A9EF-D912EE816C14}" destId="{3A853EEA-0766-40B9-835D-B69ED2A8DB9F}" srcOrd="1" destOrd="0" parTransId="{31C350C1-6ED2-485B-87AE-6399922AE9D6}" sibTransId="{C6CDA90B-0CC4-45F8-A2FB-14A2DFDBABCA}"/>
    <dgm:cxn modelId="{1868B714-E8DD-4D31-92FC-4547E7B6155B}" type="presOf" srcId="{B4A6EC1B-443F-46AE-A9EF-D912EE816C14}" destId="{28B1EC1D-6440-4097-BB11-87E15645389C}" srcOrd="0" destOrd="0" presId="urn:microsoft.com/office/officeart/2008/layout/CaptionedPictures"/>
    <dgm:cxn modelId="{5AC1A3A6-0421-49AA-BAA8-0EE8CA9DE56D}" type="presOf" srcId="{3A853EEA-0766-40B9-835D-B69ED2A8DB9F}" destId="{853D95A9-8D75-454A-8EB8-D8D90E6677D2}" srcOrd="0" destOrd="0" presId="urn:microsoft.com/office/officeart/2008/layout/CaptionedPictures"/>
    <dgm:cxn modelId="{33F09AD2-4CE2-4779-AC6F-78031DF11BB6}" srcId="{B4A6EC1B-443F-46AE-A9EF-D912EE816C14}" destId="{5514B56C-6829-4120-ABFD-AAC8FC9B666E}" srcOrd="0" destOrd="0" parTransId="{99DC93AF-7A55-40DD-8818-3E1D48AFC2C9}" sibTransId="{4B23C40E-AE8C-43A9-B125-0D9F4E518270}"/>
    <dgm:cxn modelId="{D97DFAE1-90B1-4F35-9254-CE7BA4D69D6F}" type="presOf" srcId="{5514B56C-6829-4120-ABFD-AAC8FC9B666E}" destId="{2CCA83CF-C171-47CF-8C5B-D91B86585C29}" srcOrd="0" destOrd="0" presId="urn:microsoft.com/office/officeart/2008/layout/CaptionedPictures"/>
    <dgm:cxn modelId="{96FA452F-A7FB-4B79-A474-210000ECE2C3}" type="presParOf" srcId="{28B1EC1D-6440-4097-BB11-87E15645389C}" destId="{F11210FB-7B5D-4966-913D-1A2E51B86352}" srcOrd="0" destOrd="0" presId="urn:microsoft.com/office/officeart/2008/layout/CaptionedPictures"/>
    <dgm:cxn modelId="{3F02E086-7F85-4D57-907C-BF35E26F9BD8}" type="presParOf" srcId="{F11210FB-7B5D-4966-913D-1A2E51B86352}" destId="{4F68E763-03E2-47C2-8DA6-F0C322338F9D}" srcOrd="0" destOrd="0" presId="urn:microsoft.com/office/officeart/2008/layout/CaptionedPictures"/>
    <dgm:cxn modelId="{9725B5CB-E526-47F7-9F94-86A4F92CD984}" type="presParOf" srcId="{F11210FB-7B5D-4966-913D-1A2E51B86352}" destId="{17E50C9F-AD65-4555-A4D3-D5BA0F08E803}" srcOrd="1" destOrd="0" presId="urn:microsoft.com/office/officeart/2008/layout/CaptionedPictures"/>
    <dgm:cxn modelId="{32F2E6A0-2C47-41D6-BF89-A5ED8636DD9E}" type="presParOf" srcId="{F11210FB-7B5D-4966-913D-1A2E51B86352}" destId="{66F382F5-6078-47C0-8C39-9FB58E3C1270}" srcOrd="2" destOrd="0" presId="urn:microsoft.com/office/officeart/2008/layout/CaptionedPictures"/>
    <dgm:cxn modelId="{40064460-A2AF-4351-B3E0-2B3B0855384C}" type="presParOf" srcId="{66F382F5-6078-47C0-8C39-9FB58E3C1270}" destId="{20FB0EA9-4C58-4287-8EA3-6B7B0885C2CA}" srcOrd="0" destOrd="0" presId="urn:microsoft.com/office/officeart/2008/layout/CaptionedPictures"/>
    <dgm:cxn modelId="{FFE5B262-D6DC-4177-B148-C280CEAB11F8}" type="presParOf" srcId="{66F382F5-6078-47C0-8C39-9FB58E3C1270}" destId="{2CCA83CF-C171-47CF-8C5B-D91B86585C29}" srcOrd="1" destOrd="0" presId="urn:microsoft.com/office/officeart/2008/layout/CaptionedPictures"/>
    <dgm:cxn modelId="{A2EFC8AD-CDB5-489F-86B3-3CD079C48ECF}" type="presParOf" srcId="{28B1EC1D-6440-4097-BB11-87E15645389C}" destId="{D7E7DBB2-D2A4-4B7B-B4FA-FC381BBC5380}" srcOrd="1" destOrd="0" presId="urn:microsoft.com/office/officeart/2008/layout/CaptionedPictures"/>
    <dgm:cxn modelId="{C5F1209E-9F9D-4BE5-B202-E59CF8D02135}" type="presParOf" srcId="{28B1EC1D-6440-4097-BB11-87E15645389C}" destId="{6B385A75-A081-4277-8671-0EC8080CA861}" srcOrd="2" destOrd="0" presId="urn:microsoft.com/office/officeart/2008/layout/CaptionedPictures"/>
    <dgm:cxn modelId="{BC197B4F-9883-4DD0-BB0F-A422519728D1}" type="presParOf" srcId="{6B385A75-A081-4277-8671-0EC8080CA861}" destId="{FF8C0496-F871-49D3-953F-DD72CEAC45ED}" srcOrd="0" destOrd="0" presId="urn:microsoft.com/office/officeart/2008/layout/CaptionedPictures"/>
    <dgm:cxn modelId="{C5F8F4F5-D14D-40DB-A867-E1F58265EC7A}" type="presParOf" srcId="{6B385A75-A081-4277-8671-0EC8080CA861}" destId="{27E28902-4817-4E30-AA8C-8A3F03207D36}" srcOrd="1" destOrd="0" presId="urn:microsoft.com/office/officeart/2008/layout/CaptionedPictures"/>
    <dgm:cxn modelId="{F58F3059-85E1-4CF6-AB06-6311B56BBE76}" type="presParOf" srcId="{6B385A75-A081-4277-8671-0EC8080CA861}" destId="{15F12005-1C21-4400-9F8C-B8EA7C3863AF}" srcOrd="2" destOrd="0" presId="urn:microsoft.com/office/officeart/2008/layout/CaptionedPictures"/>
    <dgm:cxn modelId="{5358E2A1-1463-4D5C-84F9-2D90973D6F85}" type="presParOf" srcId="{15F12005-1C21-4400-9F8C-B8EA7C3863AF}" destId="{A56B8A76-7B85-4F54-B1CD-AAAA428704A0}" srcOrd="0" destOrd="0" presId="urn:microsoft.com/office/officeart/2008/layout/CaptionedPictures"/>
    <dgm:cxn modelId="{51250BAA-80A0-4A63-9372-71ACEB9F8B6D}" type="presParOf" srcId="{15F12005-1C21-4400-9F8C-B8EA7C3863AF}" destId="{853D95A9-8D75-454A-8EB8-D8D90E6677D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C5C41-A24E-405B-BAF4-2B51AC272A7B}">
      <dsp:nvSpPr>
        <dsp:cNvPr id="0" name=""/>
        <dsp:cNvSpPr/>
      </dsp:nvSpPr>
      <dsp:spPr>
        <a:xfrm>
          <a:off x="114597" y="2492"/>
          <a:ext cx="2607468" cy="13037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</a:t>
          </a:r>
          <a:endParaRPr lang="pt-BR" sz="3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782" y="40677"/>
        <a:ext cx="2531098" cy="1227364"/>
      </dsp:txXfrm>
    </dsp:sp>
    <dsp:sp modelId="{4929C2E8-27DA-4C70-A9E3-1E46253F87AF}">
      <dsp:nvSpPr>
        <dsp:cNvPr id="0" name=""/>
        <dsp:cNvSpPr/>
      </dsp:nvSpPr>
      <dsp:spPr>
        <a:xfrm>
          <a:off x="375344" y="1306227"/>
          <a:ext cx="260746" cy="97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800"/>
              </a:lnTo>
              <a:lnTo>
                <a:pt x="260746" y="9778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185F2-DC5B-4938-956D-33ACB6AC7523}">
      <dsp:nvSpPr>
        <dsp:cNvPr id="0" name=""/>
        <dsp:cNvSpPr/>
      </dsp:nvSpPr>
      <dsp:spPr>
        <a:xfrm>
          <a:off x="636091" y="1632160"/>
          <a:ext cx="2085974" cy="1303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uniformidade</a:t>
          </a:r>
          <a:endParaRPr lang="pt-BR" sz="2000" kern="1200" dirty="0"/>
        </a:p>
      </dsp:txBody>
      <dsp:txXfrm>
        <a:off x="674276" y="1670345"/>
        <a:ext cx="2009604" cy="1227364"/>
      </dsp:txXfrm>
    </dsp:sp>
    <dsp:sp modelId="{77A9CBFB-42E2-43AC-AA2E-A1EA840D3BD4}">
      <dsp:nvSpPr>
        <dsp:cNvPr id="0" name=""/>
        <dsp:cNvSpPr/>
      </dsp:nvSpPr>
      <dsp:spPr>
        <a:xfrm>
          <a:off x="375344" y="1306227"/>
          <a:ext cx="260746" cy="260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468"/>
              </a:lnTo>
              <a:lnTo>
                <a:pt x="260746" y="2607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711EA-28AB-4157-B43C-F178A9357AE9}">
      <dsp:nvSpPr>
        <dsp:cNvPr id="0" name=""/>
        <dsp:cNvSpPr/>
      </dsp:nvSpPr>
      <dsp:spPr>
        <a:xfrm>
          <a:off x="636091" y="3261828"/>
          <a:ext cx="2085974" cy="1303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neutralidade</a:t>
          </a:r>
          <a:endParaRPr lang="pt-BR" sz="2000" kern="1200" dirty="0"/>
        </a:p>
      </dsp:txBody>
      <dsp:txXfrm>
        <a:off x="674276" y="3300013"/>
        <a:ext cx="2009604" cy="1227364"/>
      </dsp:txXfrm>
    </dsp:sp>
    <dsp:sp modelId="{975EB6B2-2B37-4430-BE2A-F78C916133B1}">
      <dsp:nvSpPr>
        <dsp:cNvPr id="0" name=""/>
        <dsp:cNvSpPr/>
      </dsp:nvSpPr>
      <dsp:spPr>
        <a:xfrm>
          <a:off x="3373933" y="2492"/>
          <a:ext cx="2607468" cy="13037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pluralidade</a:t>
          </a:r>
          <a:endParaRPr lang="pt-BR" sz="3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118" y="40677"/>
        <a:ext cx="2531098" cy="1227364"/>
      </dsp:txXfrm>
    </dsp:sp>
    <dsp:sp modelId="{A0803E20-96B2-4F4A-BDCC-A53B50A2F9D5}">
      <dsp:nvSpPr>
        <dsp:cNvPr id="0" name=""/>
        <dsp:cNvSpPr/>
      </dsp:nvSpPr>
      <dsp:spPr>
        <a:xfrm>
          <a:off x="3634680" y="1306227"/>
          <a:ext cx="260746" cy="97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800"/>
              </a:lnTo>
              <a:lnTo>
                <a:pt x="260746" y="9778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34C3E-F6CF-4482-8112-242871475D7D}">
      <dsp:nvSpPr>
        <dsp:cNvPr id="0" name=""/>
        <dsp:cNvSpPr/>
      </dsp:nvSpPr>
      <dsp:spPr>
        <a:xfrm>
          <a:off x="3895427" y="1632160"/>
          <a:ext cx="2085974" cy="1303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diversidade</a:t>
          </a:r>
          <a:endParaRPr lang="pt-BR" sz="2000" kern="1200" dirty="0"/>
        </a:p>
      </dsp:txBody>
      <dsp:txXfrm>
        <a:off x="3933612" y="1670345"/>
        <a:ext cx="2009604" cy="1227364"/>
      </dsp:txXfrm>
    </dsp:sp>
    <dsp:sp modelId="{5B873D3C-DC3E-4DFC-BE55-C9544D57AA32}">
      <dsp:nvSpPr>
        <dsp:cNvPr id="0" name=""/>
        <dsp:cNvSpPr/>
      </dsp:nvSpPr>
      <dsp:spPr>
        <a:xfrm>
          <a:off x="3634680" y="1306227"/>
          <a:ext cx="260746" cy="260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468"/>
              </a:lnTo>
              <a:lnTo>
                <a:pt x="260746" y="2607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9252A-5C6C-4830-AA2B-D46A67206B62}">
      <dsp:nvSpPr>
        <dsp:cNvPr id="0" name=""/>
        <dsp:cNvSpPr/>
      </dsp:nvSpPr>
      <dsp:spPr>
        <a:xfrm>
          <a:off x="3895427" y="3261828"/>
          <a:ext cx="2085974" cy="1303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diferença/conflito</a:t>
          </a:r>
          <a:endParaRPr lang="pt-BR" sz="2000" kern="1200" dirty="0"/>
        </a:p>
      </dsp:txBody>
      <dsp:txXfrm>
        <a:off x="3933612" y="3300013"/>
        <a:ext cx="2009604" cy="1227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43C81-4704-4A5F-9284-10B0AF6F0AEC}">
      <dsp:nvSpPr>
        <dsp:cNvPr id="0" name=""/>
        <dsp:cNvSpPr/>
      </dsp:nvSpPr>
      <dsp:spPr>
        <a:xfrm rot="5400000">
          <a:off x="1616789" y="360014"/>
          <a:ext cx="1061861" cy="9238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Raça</a:t>
          </a:r>
          <a:endParaRPr lang="pt-BR" sz="1200" kern="1200" dirty="0"/>
        </a:p>
      </dsp:txBody>
      <dsp:txXfrm rot="-5400000">
        <a:off x="1829772" y="456466"/>
        <a:ext cx="635895" cy="730915"/>
      </dsp:txXfrm>
    </dsp:sp>
    <dsp:sp modelId="{FF74E024-BF15-4214-AB88-83B885853615}">
      <dsp:nvSpPr>
        <dsp:cNvPr id="0" name=""/>
        <dsp:cNvSpPr/>
      </dsp:nvSpPr>
      <dsp:spPr>
        <a:xfrm>
          <a:off x="2637663" y="503365"/>
          <a:ext cx="1185037" cy="63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Gênero</a:t>
          </a:r>
          <a:endParaRPr lang="pt-BR" sz="1200" kern="1200" dirty="0"/>
        </a:p>
      </dsp:txBody>
      <dsp:txXfrm>
        <a:off x="2637663" y="503365"/>
        <a:ext cx="1185037" cy="637116"/>
      </dsp:txXfrm>
    </dsp:sp>
    <dsp:sp modelId="{48535481-D216-4899-B9A6-57D0A8918A0D}">
      <dsp:nvSpPr>
        <dsp:cNvPr id="0" name=""/>
        <dsp:cNvSpPr/>
      </dsp:nvSpPr>
      <dsp:spPr>
        <a:xfrm rot="5400000">
          <a:off x="619065" y="360014"/>
          <a:ext cx="1061861" cy="92381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832048" y="456466"/>
        <a:ext cx="635895" cy="730915"/>
      </dsp:txXfrm>
    </dsp:sp>
    <dsp:sp modelId="{210C8705-54DC-4CB5-8C67-246EBDA07524}">
      <dsp:nvSpPr>
        <dsp:cNvPr id="0" name=""/>
        <dsp:cNvSpPr/>
      </dsp:nvSpPr>
      <dsp:spPr>
        <a:xfrm rot="5400000">
          <a:off x="1116016" y="1261321"/>
          <a:ext cx="1061861" cy="92381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Geração</a:t>
          </a:r>
          <a:endParaRPr lang="pt-BR" sz="1200" kern="1200" dirty="0"/>
        </a:p>
      </dsp:txBody>
      <dsp:txXfrm rot="-5400000">
        <a:off x="1328999" y="1357773"/>
        <a:ext cx="635895" cy="730915"/>
      </dsp:txXfrm>
    </dsp:sp>
    <dsp:sp modelId="{BF46F3D9-4728-4AB8-B35B-7F61447ED541}">
      <dsp:nvSpPr>
        <dsp:cNvPr id="0" name=""/>
        <dsp:cNvSpPr/>
      </dsp:nvSpPr>
      <dsp:spPr>
        <a:xfrm>
          <a:off x="0" y="1404673"/>
          <a:ext cx="1146810" cy="63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Território</a:t>
          </a:r>
          <a:endParaRPr lang="pt-BR" sz="1200" kern="1200" dirty="0"/>
        </a:p>
      </dsp:txBody>
      <dsp:txXfrm>
        <a:off x="0" y="1404673"/>
        <a:ext cx="1146810" cy="637116"/>
      </dsp:txXfrm>
    </dsp:sp>
    <dsp:sp modelId="{A92A7178-8DFB-40A3-A8C7-34A2EAF170EF}">
      <dsp:nvSpPr>
        <dsp:cNvPr id="0" name=""/>
        <dsp:cNvSpPr/>
      </dsp:nvSpPr>
      <dsp:spPr>
        <a:xfrm rot="5400000">
          <a:off x="2113740" y="1261321"/>
          <a:ext cx="1061861" cy="92381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326723" y="1357773"/>
        <a:ext cx="635895" cy="730915"/>
      </dsp:txXfrm>
    </dsp:sp>
    <dsp:sp modelId="{94B5280B-FB72-4818-BDDD-4E33F1065E0B}">
      <dsp:nvSpPr>
        <dsp:cNvPr id="0" name=""/>
        <dsp:cNvSpPr/>
      </dsp:nvSpPr>
      <dsp:spPr>
        <a:xfrm rot="5400000">
          <a:off x="1616789" y="2162629"/>
          <a:ext cx="1061861" cy="92381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Classe social</a:t>
          </a:r>
          <a:endParaRPr lang="pt-BR" sz="1200" kern="1200" dirty="0"/>
        </a:p>
      </dsp:txBody>
      <dsp:txXfrm rot="-5400000">
        <a:off x="1829772" y="2259081"/>
        <a:ext cx="635895" cy="730915"/>
      </dsp:txXfrm>
    </dsp:sp>
    <dsp:sp modelId="{2593FB66-34DB-4CC8-84DF-56DBF1829007}">
      <dsp:nvSpPr>
        <dsp:cNvPr id="0" name=""/>
        <dsp:cNvSpPr/>
      </dsp:nvSpPr>
      <dsp:spPr>
        <a:xfrm>
          <a:off x="2637663" y="2305980"/>
          <a:ext cx="1185037" cy="63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Condição física ou menal</a:t>
          </a:r>
          <a:endParaRPr lang="pt-BR" sz="1200" kern="1200" dirty="0"/>
        </a:p>
      </dsp:txBody>
      <dsp:txXfrm>
        <a:off x="2637663" y="2305980"/>
        <a:ext cx="1185037" cy="637116"/>
      </dsp:txXfrm>
    </dsp:sp>
    <dsp:sp modelId="{9B10E6BD-D8B2-4626-B011-3CC61AF06B2C}">
      <dsp:nvSpPr>
        <dsp:cNvPr id="0" name=""/>
        <dsp:cNvSpPr/>
      </dsp:nvSpPr>
      <dsp:spPr>
        <a:xfrm rot="5400000">
          <a:off x="619065" y="2162629"/>
          <a:ext cx="1061861" cy="9238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832048" y="2259081"/>
        <a:ext cx="635895" cy="730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4189D-D159-4ABA-A07C-91D9C86AD085}">
      <dsp:nvSpPr>
        <dsp:cNvPr id="0" name=""/>
        <dsp:cNvSpPr/>
      </dsp:nvSpPr>
      <dsp:spPr>
        <a:xfrm rot="4396374">
          <a:off x="906733" y="1250972"/>
          <a:ext cx="5426917" cy="3784598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CAB8-5AB8-4A21-B874-AD5645FA4734}">
      <dsp:nvSpPr>
        <dsp:cNvPr id="0" name=""/>
        <dsp:cNvSpPr/>
      </dsp:nvSpPr>
      <dsp:spPr>
        <a:xfrm>
          <a:off x="3781253" y="2441065"/>
          <a:ext cx="137046" cy="13704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9CF6BE-4F6C-4B1E-A17E-94BB496031E4}">
      <dsp:nvSpPr>
        <dsp:cNvPr id="0" name=""/>
        <dsp:cNvSpPr/>
      </dsp:nvSpPr>
      <dsp:spPr>
        <a:xfrm>
          <a:off x="5008647" y="1343640"/>
          <a:ext cx="2558623" cy="10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FATORES INTERNOS</a:t>
          </a:r>
          <a:endParaRPr lang="pt-B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cs typeface="Times New Roman" charset="0"/>
            </a:rPr>
            <a:t>Restrições no acesso;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cs typeface="Times New Roman" charset="0"/>
            </a:rPr>
            <a:t>Qualidade dos serviços;</a:t>
          </a:r>
          <a:endParaRPr lang="pt-BR" sz="1400" kern="1200" dirty="0"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cs typeface="Times New Roman" charset="0"/>
            </a:rPr>
            <a:t>Oportunidade de acesso;</a:t>
          </a:r>
          <a:endParaRPr lang="pt-BR" sz="1400" kern="1200" dirty="0"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cs typeface="Times New Roman" charset="0"/>
            </a:rPr>
            <a:t>Segregação e discriminação;</a:t>
          </a:r>
          <a:endParaRPr lang="pt-BR" sz="1400" kern="1200" dirty="0"/>
        </a:p>
      </dsp:txBody>
      <dsp:txXfrm>
        <a:off x="5008647" y="1343640"/>
        <a:ext cx="2558623" cy="1005847"/>
      </dsp:txXfrm>
    </dsp:sp>
    <dsp:sp modelId="{F06FE8C8-AAEE-4FB6-8485-E07A183ED880}">
      <dsp:nvSpPr>
        <dsp:cNvPr id="0" name=""/>
        <dsp:cNvSpPr/>
      </dsp:nvSpPr>
      <dsp:spPr>
        <a:xfrm>
          <a:off x="1480235" y="2783802"/>
          <a:ext cx="2174943" cy="10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i="0" kern="1200" dirty="0" smtClean="0"/>
            <a:t>FATORES EXTERNOS</a:t>
          </a:r>
          <a:endParaRPr lang="pt-BR" sz="18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i="0" kern="1200" dirty="0" smtClean="0">
              <a:cs typeface="Times New Roman" charset="0"/>
            </a:rPr>
            <a:t>Nível de renda e tipo de ocupação;</a:t>
          </a:r>
          <a:endParaRPr lang="pt-BR" sz="14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i="0" kern="1200" dirty="0" smtClean="0">
              <a:cs typeface="Times New Roman" charset="0"/>
            </a:rPr>
            <a:t>Lugar de residência;</a:t>
          </a:r>
          <a:endParaRPr lang="pt-BR" sz="1400" i="0" kern="1200" dirty="0"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i="0" kern="1200" dirty="0" smtClean="0">
              <a:cs typeface="Times New Roman" charset="0"/>
            </a:rPr>
            <a:t>Estilos de vida;</a:t>
          </a:r>
          <a:endParaRPr lang="pt-BR" sz="1400" i="0" kern="1200" dirty="0">
            <a:cs typeface="Times New Roman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i="0" kern="1200" dirty="0" smtClean="0">
              <a:cs typeface="Times New Roman" charset="0"/>
            </a:rPr>
            <a:t>Qualidade e acesso à educação;</a:t>
          </a:r>
          <a:endParaRPr lang="pt-BR" sz="1400" i="0" kern="1200" dirty="0">
            <a:cs typeface="Times New Roman" charset="0"/>
          </a:endParaRPr>
        </a:p>
      </dsp:txBody>
      <dsp:txXfrm>
        <a:off x="1480235" y="2783802"/>
        <a:ext cx="2174943" cy="1005847"/>
      </dsp:txXfrm>
    </dsp:sp>
    <dsp:sp modelId="{2BA8064A-C08F-4082-8E40-62FF0BDE7F21}">
      <dsp:nvSpPr>
        <dsp:cNvPr id="0" name=""/>
        <dsp:cNvSpPr/>
      </dsp:nvSpPr>
      <dsp:spPr>
        <a:xfrm>
          <a:off x="4000528" y="5280696"/>
          <a:ext cx="3457599" cy="10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INIQUIDADES</a:t>
          </a:r>
          <a:endParaRPr lang="pt-BR" sz="4500" kern="1200" dirty="0"/>
        </a:p>
      </dsp:txBody>
      <dsp:txXfrm>
        <a:off x="4000528" y="5280696"/>
        <a:ext cx="3457599" cy="1005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9EFDB0-0114-44E7-A3D0-9B1435F295BE}" type="datetimeFigureOut">
              <a:rPr lang="es-ES_tradnl" smtClean="0"/>
              <a:t>30/05/2012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763D85-69D1-4073-99BD-2BA3539CD77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maisdez.org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Papel do Conselho de Saúde após a LC 141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Jurema Werneck</a:t>
            </a:r>
          </a:p>
          <a:p>
            <a:r>
              <a:rPr lang="pt-BR" dirty="0" smtClean="0"/>
              <a:t>Conselheira Nacional de Saúde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84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fazer </a:t>
            </a:r>
            <a:r>
              <a:rPr lang="en-US" dirty="0" err="1" smtClean="0"/>
              <a:t>diferente</a:t>
            </a:r>
            <a:r>
              <a:rPr lang="en-US" dirty="0"/>
              <a:t>?</a:t>
            </a:r>
            <a:endParaRPr lang="es-ES_tradnl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03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552253"/>
              </p:ext>
            </p:extLst>
          </p:nvPr>
        </p:nvGraphicFramePr>
        <p:xfrm>
          <a:off x="714348" y="1628800"/>
          <a:ext cx="7818092" cy="465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5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77072"/>
            <a:ext cx="3352800" cy="1252728"/>
          </a:xfrm>
        </p:spPr>
        <p:txBody>
          <a:bodyPr/>
          <a:lstStyle/>
          <a:p>
            <a:pPr lvl="0"/>
            <a:r>
              <a:rPr lang="pt-BR" dirty="0"/>
              <a:t>Maior mobilização da sociedade civil: </a:t>
            </a:r>
            <a:r>
              <a:rPr lang="pt-BR" b="1" i="1" dirty="0">
                <a:solidFill>
                  <a:srgbClr val="00B050"/>
                </a:solidFill>
              </a:rPr>
              <a:t>movimentos sociais na arena pública</a:t>
            </a:r>
            <a:br>
              <a:rPr lang="pt-BR" b="1" i="1" dirty="0">
                <a:solidFill>
                  <a:srgbClr val="00B050"/>
                </a:solidFill>
              </a:rPr>
            </a:br>
            <a:endParaRPr lang="es-ES_tradnl" b="1" i="1" dirty="0">
              <a:solidFill>
                <a:srgbClr val="00B05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436525"/>
            <a:ext cx="3905250" cy="259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5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2194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MOVIMENTO NACIONAL EM DEFESA DA SA</a:t>
            </a:r>
            <a:r>
              <a:rPr lang="pt-BR" dirty="0" smtClean="0"/>
              <a:t>ÚDE PÚBLICA</a:t>
            </a:r>
            <a:endParaRPr lang="es-ES_tradnl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244666" y="4509120"/>
            <a:ext cx="6417734" cy="939801"/>
          </a:xfrm>
        </p:spPr>
        <p:txBody>
          <a:bodyPr/>
          <a:lstStyle/>
          <a:p>
            <a:r>
              <a:rPr lang="es-ES_tradnl" dirty="0" smtClean="0">
                <a:hlinkClick r:id="rId3"/>
              </a:rPr>
              <a:t>http://www.saudemaisdez.org.br/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46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Qual o </a:t>
            </a:r>
            <a:r>
              <a:rPr lang="pt-BR" dirty="0"/>
              <a:t>ponto de partida do controle </a:t>
            </a:r>
            <a:r>
              <a:rPr lang="pt-BR" dirty="0" smtClean="0"/>
              <a:t>social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passo</a:t>
            </a:r>
            <a:r>
              <a:rPr lang="pt-BR" dirty="0" smtClean="0"/>
              <a:t>: o contexto</a:t>
            </a:r>
            <a:endParaRPr lang="es-ES_tradnl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288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672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Sociedade?</a:t>
            </a:r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321300" y="2678113"/>
            <a:ext cx="3822700" cy="639762"/>
          </a:xfrm>
        </p:spPr>
        <p:txBody>
          <a:bodyPr/>
          <a:lstStyle/>
          <a:p>
            <a:r>
              <a:rPr lang="pt-BR" dirty="0" smtClean="0"/>
              <a:t>pluralidade</a:t>
            </a:r>
            <a:endParaRPr lang="pt-BR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375087891"/>
              </p:ext>
            </p:extLst>
          </p:nvPr>
        </p:nvGraphicFramePr>
        <p:xfrm>
          <a:off x="1331640" y="2060848"/>
          <a:ext cx="609600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7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Sociedade </a:t>
            </a:r>
            <a:r>
              <a:rPr lang="pt-BR" i="1" dirty="0" smtClean="0">
                <a:solidFill>
                  <a:srgbClr val="FF0000"/>
                </a:solidFill>
              </a:rPr>
              <a:t>igual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Pluralidade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Conquista social</a:t>
            </a:r>
          </a:p>
          <a:p>
            <a:r>
              <a:rPr lang="pt-BR" dirty="0" smtClean="0"/>
              <a:t>Presença de múltiplas identidades;</a:t>
            </a:r>
          </a:p>
          <a:p>
            <a:r>
              <a:rPr lang="pt-BR" dirty="0" smtClean="0"/>
              <a:t>Diferentes interesses;</a:t>
            </a:r>
          </a:p>
          <a:p>
            <a:r>
              <a:rPr lang="pt-BR" dirty="0" smtClean="0"/>
              <a:t>Múltiplas formas de ação e/ou intervenção;</a:t>
            </a:r>
          </a:p>
          <a:p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7721756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7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/>
              <a:t>E</a:t>
            </a:r>
            <a:r>
              <a:rPr lang="en-US" dirty="0" smtClean="0"/>
              <a:t>stado</a:t>
            </a:r>
            <a:r>
              <a:rPr lang="en-US" dirty="0"/>
              <a:t>?</a:t>
            </a:r>
            <a:endParaRPr lang="es-ES_tradnl" dirty="0"/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37" y="2726531"/>
            <a:ext cx="2809875" cy="3352800"/>
          </a:xfrm>
        </p:spPr>
      </p:pic>
      <p:pic>
        <p:nvPicPr>
          <p:cNvPr id="14" name="Espaço Reservado para Conteúdo 1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81" y="2679700"/>
            <a:ext cx="2379088" cy="3446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30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Estado </a:t>
            </a:r>
            <a:r>
              <a:rPr lang="en-US" dirty="0" err="1" smtClean="0"/>
              <a:t>também</a:t>
            </a:r>
            <a:r>
              <a:rPr lang="en-US" dirty="0" smtClean="0"/>
              <a:t> é </a:t>
            </a:r>
            <a:r>
              <a:rPr lang="en-US" dirty="0" err="1" smtClean="0"/>
              <a:t>conquista</a:t>
            </a:r>
            <a:r>
              <a:rPr lang="en-US" dirty="0" smtClean="0"/>
              <a:t>!</a:t>
            </a:r>
            <a:endParaRPr lang="es-ES_tradnl" dirty="0"/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3" y="1700808"/>
            <a:ext cx="3826685" cy="4176464"/>
          </a:xfrm>
        </p:spPr>
      </p:pic>
    </p:spTree>
    <p:extLst>
      <p:ext uri="{BB962C8B-B14F-4D97-AF65-F5344CB8AC3E}">
        <p14:creationId xmlns:p14="http://schemas.microsoft.com/office/powerpoint/2010/main" val="22232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sistema de saúde</a:t>
            </a:r>
            <a:r>
              <a:rPr lang="en-US" dirty="0" smtClean="0"/>
              <a:t>?</a:t>
            </a:r>
            <a:endParaRPr lang="es-ES_tradnl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Sociedade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99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4228921"/>
              </p:ext>
            </p:extLst>
          </p:nvPr>
        </p:nvGraphicFramePr>
        <p:xfrm>
          <a:off x="571472" y="357166"/>
          <a:ext cx="800105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2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4716016" y="2636912"/>
            <a:ext cx="4038600" cy="379293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Diferentes</a:t>
            </a:r>
            <a:r>
              <a:rPr lang="en-US" dirty="0" smtClean="0"/>
              <a:t> sujeit@s, </a:t>
            </a:r>
            <a:r>
              <a:rPr lang="en-US" dirty="0" err="1" smtClean="0"/>
              <a:t>grupos</a:t>
            </a:r>
            <a:r>
              <a:rPr lang="en-US" dirty="0" smtClean="0"/>
              <a:t> e </a:t>
            </a:r>
            <a:r>
              <a:rPr lang="en-US" dirty="0" err="1" smtClean="0"/>
              <a:t>popula</a:t>
            </a:r>
            <a:r>
              <a:rPr lang="pt-BR" dirty="0" err="1" smtClean="0"/>
              <a:t>ções</a:t>
            </a:r>
            <a:r>
              <a:rPr lang="pt-BR" dirty="0" smtClean="0"/>
              <a:t> lutaram pelo direito à saúde;</a:t>
            </a:r>
          </a:p>
          <a:p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Brasil tem mais </a:t>
            </a:r>
            <a:r>
              <a:rPr lang="pt-B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conselheir@s</a:t>
            </a:r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saúde que </a:t>
            </a:r>
            <a:r>
              <a:rPr lang="pt-B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vereador@s</a:t>
            </a:r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dirty="0"/>
          </a:p>
        </p:txBody>
      </p:sp>
      <p:pic>
        <p:nvPicPr>
          <p:cNvPr id="7" name="Espaço Reservado para Conteú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5576" y="2263924"/>
            <a:ext cx="3480990" cy="348099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93779" y="332656"/>
            <a:ext cx="8229600" cy="1252728"/>
          </a:xfrm>
        </p:spPr>
        <p:txBody>
          <a:bodyPr/>
          <a:lstStyle/>
          <a:p>
            <a:r>
              <a:rPr lang="pt-BR" dirty="0" smtClean="0"/>
              <a:t>Falta controle social</a:t>
            </a:r>
            <a:r>
              <a:rPr lang="en-US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39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192</Words>
  <Application>Microsoft Office PowerPoint</Application>
  <PresentationFormat>Apresentação na tela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Forma de Onda</vt:lpstr>
      <vt:lpstr>O Papel do Conselho de Saúde após a LC 141</vt:lpstr>
      <vt:lpstr>Primeiro passo: o contexto</vt:lpstr>
      <vt:lpstr>Sociedade?</vt:lpstr>
      <vt:lpstr>Sociedade igual Pluralidade</vt:lpstr>
      <vt:lpstr>O Estado?</vt:lpstr>
      <vt:lpstr>O Estado também é conquista!</vt:lpstr>
      <vt:lpstr>O sistema de saúde?</vt:lpstr>
      <vt:lpstr>Apresentação do PowerPoint</vt:lpstr>
      <vt:lpstr>Falta controle social?</vt:lpstr>
      <vt:lpstr>Como fazer diferente?</vt:lpstr>
      <vt:lpstr>Apresentação do PowerPoint</vt:lpstr>
      <vt:lpstr>Maior mobilização da sociedade civil: movimentos sociais na arena pública </vt:lpstr>
      <vt:lpstr>MOVIMENTO NACIONAL EM DEFESA DA SAÚDE PÚBLICA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 Conselho de Saúde após a LC 141</dc:title>
  <dc:creator>Jurema Werneck</dc:creator>
  <cp:lastModifiedBy>Jurema Werneck</cp:lastModifiedBy>
  <cp:revision>6</cp:revision>
  <dcterms:created xsi:type="dcterms:W3CDTF">2012-05-30T00:13:50Z</dcterms:created>
  <dcterms:modified xsi:type="dcterms:W3CDTF">2012-05-30T12:31:58Z</dcterms:modified>
</cp:coreProperties>
</file>